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1" r:id="rId2"/>
  </p:sldMasterIdLst>
  <p:notesMasterIdLst>
    <p:notesMasterId r:id="rId20"/>
  </p:notesMasterIdLst>
  <p:sldIdLst>
    <p:sldId id="374" r:id="rId3"/>
    <p:sldId id="316" r:id="rId4"/>
    <p:sldId id="411" r:id="rId5"/>
    <p:sldId id="408" r:id="rId6"/>
    <p:sldId id="409" r:id="rId7"/>
    <p:sldId id="410" r:id="rId8"/>
    <p:sldId id="412" r:id="rId9"/>
    <p:sldId id="413" r:id="rId10"/>
    <p:sldId id="380" r:id="rId11"/>
    <p:sldId id="415" r:id="rId12"/>
    <p:sldId id="416" r:id="rId13"/>
    <p:sldId id="418" r:id="rId14"/>
    <p:sldId id="391" r:id="rId15"/>
    <p:sldId id="392" r:id="rId16"/>
    <p:sldId id="417" r:id="rId17"/>
    <p:sldId id="393" r:id="rId18"/>
    <p:sldId id="339" r:id="rId19"/>
  </p:sldIdLst>
  <p:sldSz cx="12192000" cy="6858000"/>
  <p:notesSz cx="6797675" cy="9931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зьмина Елена Анатольевна" initials="КЕА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6E6E"/>
    <a:srgbClr val="92ACB4"/>
    <a:srgbClr val="95CBBD"/>
    <a:srgbClr val="A8D4C8"/>
    <a:srgbClr val="358583"/>
    <a:srgbClr val="E3E3CF"/>
    <a:srgbClr val="F6FCFA"/>
    <a:srgbClr val="85B2F6"/>
    <a:srgbClr val="D3EDE6"/>
    <a:srgbClr val="E4F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05" autoAdjust="0"/>
    <p:restoredTop sz="94660"/>
  </p:normalViewPr>
  <p:slideViewPr>
    <p:cSldViewPr snapToGrid="0">
      <p:cViewPr>
        <p:scale>
          <a:sx n="70" d="100"/>
          <a:sy n="70" d="100"/>
        </p:scale>
        <p:origin x="-1938" y="-8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C909D-3177-477D-8707-0D12C336C512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9486"/>
            <a:ext cx="543814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5659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3107"/>
            <a:ext cx="2945659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58457-15B0-4209-8B70-40598D4CDA6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764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3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4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7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8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9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10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11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12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2087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13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15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0688" y="1241425"/>
            <a:ext cx="5956300" cy="33512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16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945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9C783B-75F1-4BA2-AEDA-A239E72381BE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318240" y="6085840"/>
            <a:ext cx="690960" cy="635635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0281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2572D8-3155-4012-BE4F-C57C97C0C46D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9324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EF5F6-AE9D-4797-8736-F0B4E5AF751E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40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63440B-3D48-4989-9355-A53DFE5D78CE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39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45B148-1EF0-4B68-ACE2-3A3CE51ABD4A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8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07D3580-A57D-4E86-B368-9A4AD42FA389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219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B7E23B-4FDC-450D-9388-020C45AEDC5A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841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9AA4A8-EFBD-4A63-B983-71D22D1A3A94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78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EC56-B979-4117-B0E5-07CE4305A98E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327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87E359-8AA8-4327-82C6-B6C5E797ADAC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73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FB0EA3-AE99-462D-81C2-5FB15A01D2B6}" type="datetime1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4066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333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rgbClr val="1F5F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РАЗДЕЛ 1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442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7642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747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1210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7557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550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7206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4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842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39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8622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478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20000" y="6311900"/>
            <a:ext cx="360000" cy="360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980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alphaModFix amt="30000"/>
            <a:grayscl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71" y="5143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516D3-5036-4387-AF37-AAB2BABC6E60}" type="datetimeFigureOut">
              <a:rPr lang="ru-RU" smtClean="0"/>
              <a:t>26.04.2022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Половина рамки 6"/>
          <p:cNvSpPr/>
          <p:nvPr userDrawn="1"/>
        </p:nvSpPr>
        <p:spPr>
          <a:xfrm>
            <a:off x="277907" y="32272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 userDrawn="1"/>
        </p:nvSpPr>
        <p:spPr>
          <a:xfrm rot="10800000">
            <a:off x="11627223" y="46496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70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F5FA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.jpe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microsoft.com/office/2007/relationships/hdphoto" Target="../media/hdphoto8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microsoft.com/office/2007/relationships/hdphoto" Target="../media/hdphoto7.wdp"/><Relationship Id="rId4" Type="http://schemas.microsoft.com/office/2007/relationships/hdphoto" Target="../media/hdphoto4.wdp"/><Relationship Id="rId9" Type="http://schemas.openxmlformats.org/officeDocument/2006/relationships/image" Target="../media/image8.png"/><Relationship Id="rId14" Type="http://schemas.microsoft.com/office/2007/relationships/hdphoto" Target="../media/hdphoto9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11" Type="http://schemas.openxmlformats.org/officeDocument/2006/relationships/image" Target="../media/image20.png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microsoft.com/office/2007/relationships/hdphoto" Target="../media/hdphoto13.wdp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8.wdp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22.png"/><Relationship Id="rId4" Type="http://schemas.microsoft.com/office/2007/relationships/hdphoto" Target="../media/hdphoto16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1.wdp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12" Type="http://schemas.microsoft.com/office/2007/relationships/hdphoto" Target="../media/hdphoto23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0.wdp"/><Relationship Id="rId11" Type="http://schemas.openxmlformats.org/officeDocument/2006/relationships/image" Target="../media/image33.png"/><Relationship Id="rId5" Type="http://schemas.openxmlformats.org/officeDocument/2006/relationships/image" Target="../media/image30.png"/><Relationship Id="rId10" Type="http://schemas.microsoft.com/office/2007/relationships/hdphoto" Target="../media/hdphoto22.wdp"/><Relationship Id="rId4" Type="http://schemas.microsoft.com/office/2007/relationships/hdphoto" Target="../media/hdphoto19.wdp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59" Type="http://schemas.microsoft.com/office/2007/relationships/hdphoto" Target="../media/hdphoto25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8" Type="http://schemas.openxmlformats.org/officeDocument/2006/relationships/image" Target="../media/image36.png"/><Relationship Id="rId57" Type="http://schemas.openxmlformats.org/officeDocument/2006/relationships/image" Target="../media/image450.svg"/><Relationship Id="rId61" Type="http://schemas.microsoft.com/office/2007/relationships/hdphoto" Target="../media/hdphoto26.wdp"/><Relationship Id="rId60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7.wdp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8.wdp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8.xml"/><Relationship Id="rId6" Type="http://schemas.microsoft.com/office/2007/relationships/hdphoto" Target="../media/hdphoto27.wdp"/><Relationship Id="rId5" Type="http://schemas.openxmlformats.org/officeDocument/2006/relationships/image" Target="../media/image38.png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9.wdp"/><Relationship Id="rId5" Type="http://schemas.openxmlformats.org/officeDocument/2006/relationships/image" Target="../media/image43.png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32.wdp"/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1.wdp"/><Relationship Id="rId5" Type="http://schemas.openxmlformats.org/officeDocument/2006/relationships/image" Target="../media/image45.png"/><Relationship Id="rId4" Type="http://schemas.microsoft.com/office/2007/relationships/hdphoto" Target="../media/hdphoto30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4" Type="http://schemas.microsoft.com/office/2007/relationships/hdphoto" Target="../media/hdphoto3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1973432"/>
            <a:ext cx="12192000" cy="294657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8998" y="1170096"/>
            <a:ext cx="9034005" cy="674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Администрации Томской области</a:t>
            </a:r>
          </a:p>
        </p:txBody>
      </p:sp>
      <p:pic>
        <p:nvPicPr>
          <p:cNvPr id="7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08" y="338386"/>
            <a:ext cx="109618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876664" y="6340565"/>
            <a:ext cx="243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3B716C"/>
                </a:solidFill>
                <a:latin typeface="Calibri"/>
              </a:rPr>
              <a:t>26.04.2022</a:t>
            </a:r>
            <a:endParaRPr lang="ru-RU" b="1" dirty="0">
              <a:solidFill>
                <a:srgbClr val="3B716C"/>
              </a:solidFill>
              <a:latin typeface="Calibri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3D52CF18-A042-4461-A32A-9A8D464B782E}"/>
              </a:ext>
            </a:extLst>
          </p:cNvPr>
          <p:cNvSpPr/>
          <p:nvPr/>
        </p:nvSpPr>
        <p:spPr>
          <a:xfrm>
            <a:off x="1523999" y="2852936"/>
            <a:ext cx="9144001" cy="1707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СЕМИНАР – СОВЕЩАНИЕ</a:t>
            </a:r>
          </a:p>
          <a:p>
            <a:pPr algn="ctr">
              <a:defRPr/>
            </a:pP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органами местного самоуправления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муниципальных образований 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  <a:p>
            <a:pPr algn="ctr">
              <a:defRPr/>
            </a:pP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575720" y="5500335"/>
            <a:ext cx="5400600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Панова Татьяна Владимировна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председатель комитета регуляторной политики</a:t>
            </a: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Департамента по экономики Администрации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10108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68173" y="3864022"/>
            <a:ext cx="409424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Распоряжение Правительства 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17.04.2019 № 768-р </a:t>
            </a:r>
          </a:p>
          <a:p>
            <a:pPr lvl="0" algn="ctr"/>
            <a:endParaRPr lang="ru-RU" sz="800" b="1" dirty="0">
              <a:solidFill>
                <a:srgbClr val="35555D"/>
              </a:solidFill>
            </a:endParaRP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утверждении стандарта развития конкуренции 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в субъектах 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Российской  Федерации»</a:t>
            </a:r>
            <a:endParaRPr lang="ru-RU" b="1" dirty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146" y="710903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Прямоугольник 69"/>
          <p:cNvSpPr/>
          <p:nvPr/>
        </p:nvSpPr>
        <p:spPr>
          <a:xfrm>
            <a:off x="10231" y="1864216"/>
            <a:ext cx="421013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Указ Президента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21.12.2017 № 618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основных направлениях государственной политики по развитию конкуренции» </a:t>
            </a:r>
          </a:p>
        </p:txBody>
      </p:sp>
      <p:pic>
        <p:nvPicPr>
          <p:cNvPr id="25" name="Picture 2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430" y="3253839"/>
            <a:ext cx="8108570" cy="3501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4037610" y="706262"/>
            <a:ext cx="81283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spc="-50" dirty="0">
                <a:solidFill>
                  <a:srgbClr val="2C6E6E"/>
                </a:solidFill>
              </a:rPr>
              <a:t>СТАНДАРТОМ ПРЕДУСМОТРЕНО </a:t>
            </a:r>
          </a:p>
          <a:p>
            <a:pPr algn="ctr"/>
            <a:r>
              <a:rPr lang="ru-RU" sz="2400" spc="-50" dirty="0">
                <a:solidFill>
                  <a:srgbClr val="2C6E6E"/>
                </a:solidFill>
              </a:rPr>
              <a:t>ДОСТИЖЕНИЕ РЕГИОНАМИ КЛЮЧЕВЫХ ПОКАЗАТЕЛЕЙ РАЗВИТИЯ КОНКУРЕНЦИИ К </a:t>
            </a:r>
          </a:p>
          <a:p>
            <a:pPr algn="ctr"/>
            <a:r>
              <a:rPr lang="ru-RU" sz="4800" b="1" dirty="0">
                <a:solidFill>
                  <a:srgbClr val="2C6E6E"/>
                </a:solidFill>
              </a:rPr>
              <a:t>2022 году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211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1389413"/>
            <a:ext cx="12192000" cy="5468587"/>
          </a:xfrm>
          <a:prstGeom prst="rect">
            <a:avLst/>
          </a:prstGeom>
          <a:solidFill>
            <a:srgbClr val="F2F2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9333" y="234177"/>
            <a:ext cx="12045340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 flipV="1">
            <a:off x="0" y="-184666"/>
            <a:ext cx="12192000" cy="1574079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sz="2800" b="1" dirty="0">
                <a:solidFill>
                  <a:srgbClr val="E3E3CF"/>
                </a:solidFill>
                <a:latin typeface="+mj-lt"/>
                <a:cs typeface="Arial" panose="020B0604020202020204" pitchFamily="34" charset="0"/>
              </a:rPr>
              <a:t>                                    </a:t>
            </a:r>
          </a:p>
          <a:p>
            <a:pPr>
              <a:lnSpc>
                <a:spcPct val="90000"/>
              </a:lnSpc>
            </a:pPr>
            <a:endParaRPr lang="ru-RU" sz="800" b="1" dirty="0">
              <a:solidFill>
                <a:srgbClr val="E3E3CF"/>
              </a:solidFill>
              <a:latin typeface="+mj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2800" b="1" dirty="0">
                <a:solidFill>
                  <a:srgbClr val="2C6E6E"/>
                </a:solidFill>
                <a:latin typeface="+mj-lt"/>
                <a:cs typeface="Arial" panose="020B0604020202020204" pitchFamily="34" charset="0"/>
              </a:rPr>
              <a:t>			</a:t>
            </a:r>
            <a:r>
              <a:rPr lang="ru-RU" sz="28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УЧАСТНИКИ ПРОЦЕССА</a:t>
            </a:r>
          </a:p>
          <a:p>
            <a:pPr algn="ctr">
              <a:lnSpc>
                <a:spcPct val="90000"/>
              </a:lnSpc>
            </a:pPr>
            <a:endParaRPr lang="ru-RU" sz="900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2000" b="1" i="1" dirty="0">
                <a:solidFill>
                  <a:schemeClr val="bg1"/>
                </a:solidFill>
              </a:rPr>
              <a:t>						Региональный и муниципальный  уровень</a:t>
            </a:r>
            <a:endParaRPr lang="ru-RU" sz="2000" i="1" dirty="0">
              <a:solidFill>
                <a:schemeClr val="bg1"/>
              </a:solidFill>
            </a:endParaRPr>
          </a:p>
          <a:p>
            <a:pPr algn="ctr">
              <a:lnSpc>
                <a:spcPct val="90000"/>
              </a:lnSpc>
            </a:pPr>
            <a:endParaRPr lang="ru-RU" sz="900" b="1" dirty="0">
              <a:solidFill>
                <a:srgbClr val="2C6E6E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52" name="Таблица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135655"/>
              </p:ext>
            </p:extLst>
          </p:nvPr>
        </p:nvGraphicFramePr>
        <p:xfrm>
          <a:off x="534786" y="1389413"/>
          <a:ext cx="11209909" cy="515832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27145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145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5824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92259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0808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500" kern="120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/>
                        <a:t>         </a:t>
                      </a:r>
                      <a:r>
                        <a:rPr lang="ru-RU" sz="1700" kern="1200" dirty="0"/>
                        <a:t>Департамент  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экономики </a:t>
                      </a:r>
                      <a:endParaRPr lang="ru-RU" sz="17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500" kern="12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/>
                        <a:t>          </a:t>
                      </a:r>
                      <a:r>
                        <a:rPr lang="ru-RU" sz="1700" kern="1200" dirty="0"/>
                        <a:t>УФАС по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   Томской области</a:t>
                      </a:r>
                      <a:endParaRPr lang="ru-RU" sz="17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/>
                        <a:t>      </a:t>
                      </a:r>
                      <a:r>
                        <a:rPr lang="ru-RU" sz="1700" kern="1200" dirty="0"/>
                        <a:t>Отделение ЦБ по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Томской области</a:t>
                      </a:r>
                      <a:endParaRPr lang="ru-RU" sz="17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/>
                        <a:t>         </a:t>
                      </a:r>
                      <a:r>
                        <a:rPr lang="ru-RU" sz="1700" kern="1200" dirty="0"/>
                        <a:t>Уполномоченный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по</a:t>
                      </a:r>
                      <a:r>
                        <a:rPr lang="ru-RU" sz="1700" kern="1200" baseline="0" dirty="0"/>
                        <a:t> </a:t>
                      </a:r>
                      <a:r>
                        <a:rPr lang="ru-RU" sz="1700" kern="1200" dirty="0"/>
                        <a:t>защите прав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     предпринимателей</a:t>
                      </a:r>
                      <a:endParaRPr lang="ru-RU" sz="1700" b="1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132764">
                <a:tc>
                  <a:txBody>
                    <a:bodyPr/>
                    <a:lstStyle/>
                    <a:p>
                      <a:pPr marL="371475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ru-RU" sz="1500" kern="1200" dirty="0"/>
                        <a:t>уполномоченный орган </a:t>
                      </a:r>
                    </a:p>
                    <a:p>
                      <a:pPr marL="371475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ru-RU" sz="1500" kern="1200" dirty="0"/>
                        <a:t>координация работы </a:t>
                      </a:r>
                    </a:p>
                    <a:p>
                      <a:pPr marL="371475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ru-RU" sz="1500" kern="1200" dirty="0"/>
                        <a:t>методология</a:t>
                      </a:r>
                    </a:p>
                    <a:p>
                      <a:pPr marL="371475" indent="-285750" algn="l" defTabSz="914400" rtl="0" eaLnBrk="1" latinLnBrk="0" hangingPunct="1">
                        <a:buFont typeface="Wingdings" panose="05000000000000000000" pitchFamily="2" charset="2"/>
                        <a:buChar char="§"/>
                        <a:defRPr/>
                      </a:pPr>
                      <a:r>
                        <a:rPr lang="ru-RU" sz="1500" kern="1200" dirty="0"/>
                        <a:t>подготовка доклада</a:t>
                      </a:r>
                      <a:endParaRPr lang="ru-RU" sz="1500" i="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ru-RU" sz="1500" kern="1200" dirty="0"/>
                        <a:t>исследование рынков и дискриминационных условий</a:t>
                      </a:r>
                      <a:endParaRPr lang="ru-RU" sz="1500" i="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ru-RU" sz="1500" kern="1200" dirty="0"/>
                        <a:t>участие в мониторинге финансовой удовлетворенности</a:t>
                      </a:r>
                      <a:endParaRPr lang="ru-RU" sz="1500" i="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ru-RU" sz="1500" kern="1200" dirty="0"/>
                        <a:t>выявление</a:t>
                      </a:r>
                      <a:r>
                        <a:rPr lang="ru-RU" sz="1500" kern="1200" baseline="0" dirty="0"/>
                        <a:t> </a:t>
                      </a:r>
                      <a:r>
                        <a:rPr lang="ru-RU" sz="1500" kern="1200" dirty="0"/>
                        <a:t>административных барьеров для бизнеса</a:t>
                      </a:r>
                      <a:endParaRPr lang="ru-RU" sz="1500" i="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1464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kern="1200" dirty="0"/>
                        <a:t>         </a:t>
                      </a:r>
                      <a:r>
                        <a:rPr lang="ru-RU" sz="1700" kern="1200" baseline="0" dirty="0"/>
                        <a:t> </a:t>
                      </a:r>
                      <a:r>
                        <a:rPr lang="ru-RU" sz="1700" b="1" kern="1200" dirty="0"/>
                        <a:t>Отраслевые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/>
                        <a:t>               ИОГВ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/>
                        <a:t>Томскстат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/>
                        <a:t>Представители бизнеса, общественных организаций, научного сообщества</a:t>
                      </a:r>
                      <a:endParaRPr lang="ru-RU" sz="1700" b="1" kern="1200" dirty="0">
                        <a:solidFill>
                          <a:srgbClr val="35555D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b="1" kern="1200" dirty="0">
                          <a:solidFill>
                            <a:srgbClr val="C00000"/>
                          </a:solidFill>
                        </a:rPr>
                        <a:t>Органы местного самоуправления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>
                        <a:solidFill>
                          <a:srgbClr val="C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314282"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/>
                        <a:t>Реализация</a:t>
                      </a:r>
                    </a:p>
                    <a:p>
                      <a:pPr marL="358775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600" dirty="0"/>
                        <a:t>мероприятий «дорожной карты» </a:t>
                      </a:r>
                    </a:p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/>
                        <a:t>мониторинг рынков</a:t>
                      </a:r>
                      <a:endParaRPr lang="ru-RU" sz="1600" i="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/>
                        <a:t>статистические данные по рынкам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ru-RU" sz="1600" i="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/>
                        <a:t>коллегиальный орган</a:t>
                      </a:r>
                    </a:p>
                    <a:p>
                      <a:pPr marL="371475" indent="-285750" algn="l">
                        <a:buFont typeface="Arial" panose="020B0604020202020204" pitchFamily="34" charset="0"/>
                        <a:buChar char="•"/>
                      </a:pPr>
                      <a:endParaRPr lang="ru-RU" sz="1600" i="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</a:rPr>
                        <a:t>муниципальные «дорожные карты»,</a:t>
                      </a:r>
                    </a:p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</a:rPr>
                        <a:t>проведение опросов предпринимателей и </a:t>
                      </a:r>
                      <a:r>
                        <a:rPr lang="ru-RU" sz="1600" dirty="0" smtClean="0">
                          <a:solidFill>
                            <a:srgbClr val="C00000"/>
                          </a:solidFill>
                        </a:rPr>
                        <a:t>населения</a:t>
                      </a:r>
                    </a:p>
                    <a:p>
                      <a:pPr marL="371475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1600" i="0" dirty="0" smtClean="0">
                          <a:solidFill>
                            <a:srgbClr val="C00000"/>
                          </a:solidFill>
                        </a:rPr>
                        <a:t>внедрение лучших практик</a:t>
                      </a:r>
                      <a:endParaRPr lang="ru-RU" sz="1600" i="0" dirty="0">
                        <a:solidFill>
                          <a:srgbClr val="C00000"/>
                        </a:solidFill>
                      </a:endParaRPr>
                    </a:p>
                  </a:txBody>
                  <a:tcPr marL="121920" marR="12192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032" name="Picture 8" descr="https://c7.hotpng.com/preview/680/122/527/computer-icons-organization-business-icon-design-business.jp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5000" y1="20573" x2="25000" y2="20573"/>
                        <a14:foregroundMark x1="34125" y1="23047" x2="34125" y2="23047"/>
                        <a14:foregroundMark x1="60750" y1="34245" x2="60750" y2="34245"/>
                        <a14:foregroundMark x1="69250" y1="32813" x2="69250" y2="32813"/>
                        <a14:foregroundMark x1="52250" y1="26432" x2="52250" y2="26432"/>
                        <a14:foregroundMark x1="68250" y1="51953" x2="68250" y2="51953"/>
                        <a14:foregroundMark x1="40500" y1="55339" x2="40500" y2="55339"/>
                        <a14:foregroundMark x1="49875" y1="55859" x2="49875" y2="55859"/>
                        <a14:foregroundMark x1="64750" y1="69141" x2="64750" y2="69141"/>
                        <a14:foregroundMark x1="86375" y1="29167" x2="86375" y2="29167"/>
                        <a14:foregroundMark x1="79125" y1="30859" x2="79125" y2="30859"/>
                        <a14:foregroundMark x1="77500" y1="23307" x2="77500" y2="233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16" y="116910"/>
            <a:ext cx="1164742" cy="106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41" y="1657696"/>
            <a:ext cx="700110" cy="645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4" descr="https://regnum.ru/uploads/pictures/news/2017/03/02/regnum_picture_148843871770448_norma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153" y="1657696"/>
            <a:ext cx="678160" cy="67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https://www.buhonline.ru/Files/Modules/Publication/14881_o_l_2x.png?t=1564396799"/>
          <p:cNvPicPr/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79773" l="35606" r="78939">
                        <a14:foregroundMark x1="55227" y1="72841" x2="55227" y2="72841"/>
                        <a14:foregroundMark x1="61061" y1="75909" x2="61061" y2="75909"/>
                        <a14:foregroundMark x1="64848" y1="75682" x2="64848" y2="75682"/>
                        <a14:foregroundMark x1="68409" y1="73295" x2="68409" y2="73295"/>
                        <a14:foregroundMark x1="75909" y1="61023" x2="75909" y2="61023"/>
                        <a14:foregroundMark x1="51439" y1="72045" x2="51439" y2="72045"/>
                        <a14:foregroundMark x1="43106" y1="67159" x2="43106" y2="67159"/>
                        <a14:foregroundMark x1="40379" y1="60795" x2="40379" y2="607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342" y="1537923"/>
            <a:ext cx="1068778" cy="851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883" y="1657696"/>
            <a:ext cx="700110" cy="612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97" y="3699279"/>
            <a:ext cx="700110" cy="612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Рисунок 22" descr="http://gtrk-kaluga.ru/public/upload/news/20469/gallery/kradeno0625.jpg"/>
          <p:cNvPicPr/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806" b="94306" l="28047" r="73672">
                        <a14:foregroundMark x1="51328" y1="5417" x2="51328" y2="5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549" y="3673666"/>
            <a:ext cx="1111365" cy="7560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08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3987907" y="153393"/>
            <a:ext cx="8204095" cy="2053410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5731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-1" y="6804561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298419" y="383226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 smtClean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987907" y="606365"/>
            <a:ext cx="806554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solidFill>
                  <a:srgbClr val="35555D"/>
                </a:solidFill>
              </a:rPr>
              <a:t>с администрациями </a:t>
            </a:r>
            <a:r>
              <a:rPr lang="ru-RU" sz="2000" dirty="0">
                <a:solidFill>
                  <a:srgbClr val="35555D"/>
                </a:solidFill>
              </a:rPr>
              <a:t>муниципальных </a:t>
            </a:r>
            <a:r>
              <a:rPr lang="ru-RU" sz="2000" dirty="0" smtClean="0">
                <a:solidFill>
                  <a:srgbClr val="35555D"/>
                </a:solidFill>
              </a:rPr>
              <a:t>районов и</a:t>
            </a:r>
          </a:p>
          <a:p>
            <a:pPr lvl="0"/>
            <a:r>
              <a:rPr lang="ru-RU" sz="2000" dirty="0" smtClean="0">
                <a:solidFill>
                  <a:srgbClr val="35555D"/>
                </a:solidFill>
              </a:rPr>
              <a:t>городских </a:t>
            </a:r>
            <a:r>
              <a:rPr lang="ru-RU" sz="2000" dirty="0">
                <a:solidFill>
                  <a:srgbClr val="35555D"/>
                </a:solidFill>
              </a:rPr>
              <a:t>округов </a:t>
            </a:r>
            <a:r>
              <a:rPr lang="ru-RU" sz="2000" dirty="0" smtClean="0">
                <a:solidFill>
                  <a:srgbClr val="35555D"/>
                </a:solidFill>
              </a:rPr>
              <a:t>Томской </a:t>
            </a:r>
            <a:r>
              <a:rPr lang="ru-RU" sz="2000" dirty="0">
                <a:solidFill>
                  <a:srgbClr val="35555D"/>
                </a:solidFill>
              </a:rPr>
              <a:t>области </a:t>
            </a:r>
            <a:endParaRPr lang="ru-RU" sz="2000" dirty="0" smtClean="0">
              <a:solidFill>
                <a:srgbClr val="35555D"/>
              </a:solidFill>
            </a:endParaRPr>
          </a:p>
          <a:p>
            <a:pPr lvl="0"/>
            <a:r>
              <a:rPr lang="ru-RU" sz="2000" dirty="0" smtClean="0">
                <a:solidFill>
                  <a:srgbClr val="35555D"/>
                </a:solidFill>
              </a:rPr>
              <a:t>о </a:t>
            </a:r>
            <a:r>
              <a:rPr lang="ru-RU" sz="2000" dirty="0">
                <a:solidFill>
                  <a:srgbClr val="35555D"/>
                </a:solidFill>
              </a:rPr>
              <a:t>внедрении Стандарта развития конкуренции </a:t>
            </a:r>
            <a:r>
              <a:rPr lang="ru-RU" sz="2000" dirty="0" smtClean="0">
                <a:solidFill>
                  <a:srgbClr val="35555D"/>
                </a:solidFill>
              </a:rPr>
              <a:t>на территории Томской области</a:t>
            </a:r>
            <a:endParaRPr lang="ru-RU" sz="2000" dirty="0">
              <a:solidFill>
                <a:srgbClr val="35555D"/>
              </a:solidFill>
            </a:endParaRPr>
          </a:p>
          <a:p>
            <a:pPr lvl="0" algn="ctr"/>
            <a:endParaRPr lang="ru-RU" b="1" dirty="0"/>
          </a:p>
        </p:txBody>
      </p:sp>
      <p:pic>
        <p:nvPicPr>
          <p:cNvPr id="8194" name="Picture 2" descr="C:\Users\panova\Desktop\лого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710662"/>
            <a:ext cx="12192000" cy="346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Прямоугольник 38"/>
          <p:cNvSpPr/>
          <p:nvPr/>
        </p:nvSpPr>
        <p:spPr>
          <a:xfrm>
            <a:off x="0" y="403646"/>
            <a:ext cx="3987907" cy="1803158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2C6E6E"/>
                </a:solidFill>
              </a:rPr>
              <a:t>20 соглашений</a:t>
            </a:r>
          </a:p>
          <a:p>
            <a:pPr algn="ctr"/>
            <a:endParaRPr lang="ru-RU" sz="3200" b="1" dirty="0">
              <a:solidFill>
                <a:srgbClr val="2C6E6E"/>
              </a:solidFill>
            </a:endParaRPr>
          </a:p>
          <a:p>
            <a:pPr algn="ctr"/>
            <a:endParaRPr lang="ru-RU" sz="3200" b="1" dirty="0">
              <a:solidFill>
                <a:srgbClr val="2C6E6E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6804561"/>
            <a:ext cx="12192000" cy="0"/>
          </a:xfrm>
          <a:prstGeom prst="line">
            <a:avLst/>
          </a:prstGeom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3" y="2206804"/>
            <a:ext cx="12191999" cy="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201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153392"/>
            <a:ext cx="4881283" cy="6704607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0"/>
            <a:ext cx="12192000" cy="216024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>
              <a:lnSpc>
                <a:spcPct val="90000"/>
              </a:lnSpc>
            </a:pPr>
            <a:r>
              <a:rPr lang="ru-RU" sz="2800" dirty="0">
                <a:solidFill>
                  <a:schemeClr val="bg1"/>
                </a:solidFill>
                <a:cs typeface="Arial" panose="020B0604020202020204" pitchFamily="34" charset="0"/>
              </a:rPr>
              <a:t>  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-132019" y="1311995"/>
            <a:ext cx="501330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800" b="1" dirty="0" smtClean="0">
              <a:solidFill>
                <a:srgbClr val="35555D"/>
              </a:solidFill>
            </a:endParaRPr>
          </a:p>
          <a:p>
            <a:pPr lvl="0" algn="ctr"/>
            <a:r>
              <a:rPr lang="ru-RU" dirty="0" smtClean="0">
                <a:solidFill>
                  <a:srgbClr val="35555D"/>
                </a:solidFill>
              </a:rPr>
              <a:t>Томская область</a:t>
            </a:r>
          </a:p>
          <a:p>
            <a:pPr lvl="0" algn="ctr"/>
            <a:r>
              <a:rPr lang="ru-RU" b="1" dirty="0" smtClean="0">
                <a:solidFill>
                  <a:srgbClr val="35555D"/>
                </a:solidFill>
              </a:rPr>
              <a:t>органы местного самоуправления</a:t>
            </a:r>
            <a:endParaRPr lang="ru-RU" b="1" dirty="0">
              <a:solidFill>
                <a:srgbClr val="35555D"/>
              </a:solidFill>
            </a:endParaRPr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1050838" y="2226388"/>
            <a:ext cx="2310927" cy="2195155"/>
          </a:xfrm>
          <a:prstGeom prst="verticalScroll">
            <a:avLst/>
          </a:prstGeom>
          <a:solidFill>
            <a:schemeClr val="bg1"/>
          </a:solidFill>
          <a:ln>
            <a:solidFill>
              <a:srgbClr val="E4E2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1323480" y="3117817"/>
            <a:ext cx="1765641" cy="1102128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ru-RU" i="1" dirty="0">
              <a:solidFill>
                <a:schemeClr val="bg1"/>
              </a:solidFill>
            </a:endParaRPr>
          </a:p>
          <a:p>
            <a:endParaRPr lang="ru-RU" dirty="0" smtClean="0"/>
          </a:p>
          <a:p>
            <a:r>
              <a:rPr lang="ru-RU" sz="1600" dirty="0" smtClean="0"/>
              <a:t>СТАНДАРТ </a:t>
            </a:r>
          </a:p>
          <a:p>
            <a:r>
              <a:rPr lang="ru-RU" sz="1600" dirty="0" smtClean="0"/>
              <a:t>РАЗВИТИЯ </a:t>
            </a:r>
          </a:p>
          <a:p>
            <a:r>
              <a:rPr lang="ru-RU" sz="1600" dirty="0" smtClean="0"/>
              <a:t>КОНКУРЕНЦИИ</a:t>
            </a:r>
            <a:endParaRPr lang="ru-RU" sz="1000" i="1" dirty="0">
              <a:solidFill>
                <a:schemeClr val="bg1"/>
              </a:solidFill>
            </a:endParaRPr>
          </a:p>
          <a:p>
            <a:endParaRPr lang="ru-RU" i="1" dirty="0">
              <a:solidFill>
                <a:schemeClr val="bg1"/>
              </a:solidFill>
            </a:endParaRPr>
          </a:p>
          <a:p>
            <a:r>
              <a:rPr lang="ru-RU" i="1" dirty="0">
                <a:solidFill>
                  <a:schemeClr val="bg1"/>
                </a:solidFill>
              </a:rPr>
              <a:t>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697455" y="6356321"/>
            <a:ext cx="352012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pic>
        <p:nvPicPr>
          <p:cNvPr id="18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532" y="371080"/>
            <a:ext cx="1157033" cy="1054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355" y="2657861"/>
            <a:ext cx="351892" cy="37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158590" y="4613305"/>
            <a:ext cx="45641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Распоряжение Губернатора ТО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06.02.2015 № 23-р «О внедрении на территории Томской области стандарта развития конкуренции в субъектах Российской Федерации»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Соглашения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68288"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Администрацией ТО и муниципальными образованиями ТО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097333" y="3782307"/>
            <a:ext cx="56646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400" dirty="0" smtClean="0">
                <a:solidFill>
                  <a:srgbClr val="35555D"/>
                </a:solidFill>
              </a:rPr>
              <a:t>внедрение</a:t>
            </a:r>
            <a:r>
              <a:rPr lang="ru-RU" sz="2400" dirty="0" smtClean="0">
                <a:solidFill>
                  <a:srgbClr val="35555D"/>
                </a:solidFill>
              </a:rPr>
              <a:t> лучших муниципальных практик</a:t>
            </a:r>
            <a:endParaRPr lang="ru-RU" sz="2400" dirty="0">
              <a:solidFill>
                <a:srgbClr val="35555D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097333" y="2516247"/>
            <a:ext cx="56646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400" dirty="0" smtClean="0">
                <a:solidFill>
                  <a:srgbClr val="35555D"/>
                </a:solidFill>
              </a:rPr>
              <a:t>участие </a:t>
            </a:r>
            <a:r>
              <a:rPr lang="ru-RU" sz="2400" dirty="0">
                <a:solidFill>
                  <a:srgbClr val="35555D"/>
                </a:solidFill>
              </a:rPr>
              <a:t>в достижении ключевых показателей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056124" y="1137252"/>
            <a:ext cx="56646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400" dirty="0" smtClean="0">
                <a:solidFill>
                  <a:srgbClr val="35555D"/>
                </a:solidFill>
              </a:rPr>
              <a:t>разработаны </a:t>
            </a:r>
            <a:r>
              <a:rPr lang="ru-RU" sz="2400" dirty="0" smtClean="0">
                <a:solidFill>
                  <a:srgbClr val="35555D"/>
                </a:solidFill>
              </a:rPr>
              <a:t>«дорожные карты»</a:t>
            </a:r>
            <a:r>
              <a:rPr lang="ru-RU" sz="2400" dirty="0" smtClean="0">
                <a:solidFill>
                  <a:srgbClr val="35555D"/>
                </a:solidFill>
              </a:rPr>
              <a:t/>
            </a:r>
            <a:br>
              <a:rPr lang="ru-RU" sz="2400" dirty="0" smtClean="0">
                <a:solidFill>
                  <a:srgbClr val="35555D"/>
                </a:solidFill>
              </a:rPr>
            </a:br>
            <a:endParaRPr lang="ru-RU" sz="2400" dirty="0">
              <a:solidFill>
                <a:srgbClr val="35555D"/>
              </a:solidFill>
            </a:endParaRPr>
          </a:p>
        </p:txBody>
      </p:sp>
      <p:pic>
        <p:nvPicPr>
          <p:cNvPr id="1026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078" y="1329418"/>
            <a:ext cx="480053" cy="38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6097333" y="5104398"/>
            <a:ext cx="56646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400" dirty="0" smtClean="0">
                <a:solidFill>
                  <a:srgbClr val="35555D"/>
                </a:solidFill>
              </a:rPr>
              <a:t>предложены потенциально лучшие практики</a:t>
            </a:r>
            <a:endParaRPr lang="ru-RU" sz="2400" dirty="0">
              <a:solidFill>
                <a:srgbClr val="35555D"/>
              </a:solidFill>
            </a:endParaRPr>
          </a:p>
        </p:txBody>
      </p:sp>
      <p:pic>
        <p:nvPicPr>
          <p:cNvPr id="30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505" y="2719695"/>
            <a:ext cx="480053" cy="38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811" y="4004543"/>
            <a:ext cx="480053" cy="38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812" y="5289700"/>
            <a:ext cx="480053" cy="38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Прямая соединительная линия 32"/>
          <p:cNvCxnSpPr/>
          <p:nvPr/>
        </p:nvCxnSpPr>
        <p:spPr>
          <a:xfrm>
            <a:off x="4881283" y="216024"/>
            <a:ext cx="0" cy="664405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120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-1" y="1"/>
            <a:ext cx="5391396" cy="6857998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rgbClr val="2C6E6E"/>
              </a:solidFill>
            </a:endParaRPr>
          </a:p>
          <a:p>
            <a:pPr algn="ctr"/>
            <a:endParaRPr lang="ru-RU" sz="3200" b="1" dirty="0">
              <a:solidFill>
                <a:srgbClr val="2C6E6E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31618" y="1826254"/>
            <a:ext cx="6096000" cy="160274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dirty="0" smtClean="0">
                <a:solidFill>
                  <a:srgbClr val="32605C"/>
                </a:solidFill>
              </a:rPr>
              <a:t>субъектов предпринимательской </a:t>
            </a:r>
            <a:r>
              <a:rPr lang="ru-RU" sz="2400" dirty="0">
                <a:solidFill>
                  <a:srgbClr val="32605C"/>
                </a:solidFill>
              </a:rPr>
              <a:t> </a:t>
            </a:r>
            <a:r>
              <a:rPr lang="ru-RU" sz="2400" dirty="0" smtClean="0">
                <a:solidFill>
                  <a:srgbClr val="32605C"/>
                </a:solidFill>
              </a:rPr>
              <a:t>      </a:t>
            </a: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dirty="0" smtClean="0">
                <a:solidFill>
                  <a:srgbClr val="32605C"/>
                </a:solidFill>
              </a:rPr>
              <a:t>деятельности</a:t>
            </a: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endParaRPr lang="ru-RU" sz="900" dirty="0">
              <a:solidFill>
                <a:srgbClr val="32605C"/>
              </a:solidFill>
            </a:endParaRPr>
          </a:p>
          <a:p>
            <a:pPr>
              <a:buClr>
                <a:srgbClr val="969696"/>
              </a:buClr>
              <a:defRPr/>
            </a:pPr>
            <a:r>
              <a:rPr lang="ru-RU" sz="2400" dirty="0" smtClean="0">
                <a:solidFill>
                  <a:srgbClr val="32605C"/>
                </a:solidFill>
              </a:rPr>
              <a:t>потребителей </a:t>
            </a:r>
            <a:r>
              <a:rPr lang="ru-RU" sz="2400" dirty="0">
                <a:solidFill>
                  <a:srgbClr val="32605C"/>
                </a:solidFill>
              </a:rPr>
              <a:t>– </a:t>
            </a:r>
            <a:r>
              <a:rPr lang="ru-RU" sz="2400" dirty="0" smtClean="0">
                <a:solidFill>
                  <a:srgbClr val="32605C"/>
                </a:solidFill>
              </a:rPr>
              <a:t>физических </a:t>
            </a:r>
            <a:r>
              <a:rPr lang="ru-RU" sz="2400" dirty="0">
                <a:solidFill>
                  <a:srgbClr val="32605C"/>
                </a:solidFill>
              </a:rPr>
              <a:t>лиц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814797" y="5214436"/>
            <a:ext cx="4275127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dirty="0" smtClean="0">
                <a:solidFill>
                  <a:srgbClr val="C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онлайн </a:t>
            </a:r>
            <a:r>
              <a:rPr lang="ru-RU" sz="2400" dirty="0">
                <a:solidFill>
                  <a:srgbClr val="C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- анкетирование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396669" y="719247"/>
            <a:ext cx="6096000" cy="6773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b="1" u="sng" dirty="0">
                <a:solidFill>
                  <a:srgbClr val="92ACB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Проведение </a:t>
            </a:r>
            <a:r>
              <a:rPr lang="ru-RU" sz="2400" b="1" u="sng" dirty="0" smtClean="0">
                <a:solidFill>
                  <a:srgbClr val="92ACB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опросов</a:t>
            </a:r>
            <a:endParaRPr lang="ru-RU" sz="2400" b="1" u="sng" dirty="0">
              <a:solidFill>
                <a:srgbClr val="92ACB4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endParaRPr lang="ru-RU" sz="900" b="1" dirty="0">
              <a:solidFill>
                <a:srgbClr val="32605C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498972" y="1826253"/>
            <a:ext cx="1232646" cy="618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3600" b="1" dirty="0" smtClean="0">
                <a:solidFill>
                  <a:srgbClr val="C00000"/>
                </a:solidFill>
              </a:rPr>
              <a:t>350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498972" y="2961915"/>
            <a:ext cx="1232646" cy="618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3600" b="1" dirty="0" smtClean="0">
                <a:solidFill>
                  <a:srgbClr val="C00000"/>
                </a:solidFill>
              </a:rPr>
              <a:t>4407</a:t>
            </a:r>
          </a:p>
        </p:txBody>
      </p:sp>
      <p:pic>
        <p:nvPicPr>
          <p:cNvPr id="3" name="Picture 6" descr="https://www.biosafety.kz/wp-content/uploads/2020/09/qy2tdsef337063-956x102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727" l="9833" r="89854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92" y="1057930"/>
            <a:ext cx="4294254" cy="4599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497165" y="4187016"/>
            <a:ext cx="44689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969696"/>
              </a:buClr>
              <a:defRPr/>
            </a:pPr>
            <a:r>
              <a:rPr lang="ru-RU" sz="2400" b="1" u="sng" dirty="0" smtClean="0">
                <a:solidFill>
                  <a:srgbClr val="92ACB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Метод проведения опросов </a:t>
            </a:r>
            <a:endParaRPr lang="ru-RU" sz="2400" b="1" u="sng" dirty="0">
              <a:solidFill>
                <a:srgbClr val="92ACB4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71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5760"/>
            <a:ext cx="12192000" cy="1062841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ru-RU" sz="2800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F6FCFA"/>
                </a:solidFill>
                <a:cs typeface="Arial" panose="020B0604020202020204" pitchFamily="34" charset="0"/>
              </a:rPr>
              <a:t>РЕЙТИНГ</a:t>
            </a:r>
            <a:r>
              <a:rPr lang="ru-RU" sz="2800" dirty="0" smtClean="0">
                <a:solidFill>
                  <a:srgbClr val="F6FCFA"/>
                </a:solidFill>
                <a:cs typeface="Arial" panose="020B0604020202020204" pitchFamily="34" charset="0"/>
              </a:rPr>
              <a:t> муниципальных образований </a:t>
            </a:r>
          </a:p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rgbClr val="F6FCFA"/>
                </a:solidFill>
                <a:cs typeface="Arial" panose="020B0604020202020204" pitchFamily="34" charset="0"/>
              </a:rPr>
              <a:t>по итогам </a:t>
            </a:r>
            <a:r>
              <a:rPr lang="ru-RU" sz="2800" b="1" dirty="0" smtClean="0">
                <a:solidFill>
                  <a:srgbClr val="F6FCFA"/>
                </a:solidFill>
                <a:cs typeface="Arial" panose="020B0604020202020204" pitchFamily="34" charset="0"/>
              </a:rPr>
              <a:t>2021 года</a:t>
            </a:r>
            <a:endParaRPr lang="ru-RU" sz="2800" b="1" dirty="0">
              <a:solidFill>
                <a:srgbClr val="F6FCFA"/>
              </a:solidFill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dirty="0">
              <a:solidFill>
                <a:srgbClr val="F6FCFA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333" y="234177"/>
            <a:ext cx="12045340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650672" y="1344024"/>
            <a:ext cx="4742331" cy="1418874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 ЗАТО Северск</a:t>
            </a:r>
            <a:endParaRPr lang="ru-RU" sz="2800" b="1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0" name="Рисунок 19" descr="C:\Users\panova\Desktop\первый-второй-и-третий-пакет-трофея-места-36035595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16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19" y="1068601"/>
            <a:ext cx="2294639" cy="1542474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631469" y="3025588"/>
            <a:ext cx="4742331" cy="1524807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 Первомайский    </a:t>
            </a:r>
          </a:p>
          <a:p>
            <a:pPr algn="ctr"/>
            <a:r>
              <a:rPr lang="ru-RU" sz="2800" b="1" dirty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район</a:t>
            </a:r>
            <a:endParaRPr lang="ru-RU" sz="2800" b="1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5" name="Рисунок 24" descr="C:\Users\panova\Desktop\первый-второй-и-третий-пакет-трофея-места-36035595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572" l="47783" r="100000">
                        <a14:foregroundMark x1="79250" y1="18715" x2="79250" y2="18715"/>
                        <a14:foregroundMark x1="90625" y1="6564" x2="90625" y2="6564"/>
                        <a14:foregroundMark x1="96125" y1="5307" x2="96125" y2="5307"/>
                        <a14:foregroundMark x1="68750" y1="2654" x2="68750" y2="2654"/>
                        <a14:backgroundMark x1="44875" y1="44972" x2="44875" y2="44972"/>
                        <a14:backgroundMark x1="57000" y1="41061" x2="57000" y2="41061"/>
                        <a14:backgroundMark x1="54250" y1="55447" x2="54250" y2="55447"/>
                        <a14:backgroundMark x1="48000" y1="71229" x2="48000" y2="71229"/>
                        <a14:backgroundMark x1="50375" y1="80307" x2="50375" y2="80307"/>
                        <a14:backgroundMark x1="19500" y1="13966" x2="19500" y2="13966"/>
                        <a14:backgroundMark x1="29750" y1="11732" x2="29750" y2="11732"/>
                        <a14:backgroundMark x1="30500" y1="11732" x2="30500" y2="11732"/>
                        <a14:backgroundMark x1="93750" y1="13966" x2="93750" y2="139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4370" y="3332508"/>
            <a:ext cx="2251679" cy="1556801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650672" y="4802669"/>
            <a:ext cx="4742331" cy="1557790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 Город Томск</a:t>
            </a:r>
            <a:endParaRPr lang="ru-RU" sz="2800" b="1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1" name="Рисунок 30" descr="C:\Users\panova\Desktop\первый-второй-и-третий-пакет-трофея-места-36035595.jp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804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16" y="5165948"/>
            <a:ext cx="2258541" cy="158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3801" y="3649830"/>
            <a:ext cx="2077810" cy="2951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394" y="2796482"/>
            <a:ext cx="2103806" cy="3013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134" y="1350196"/>
            <a:ext cx="2067018" cy="2952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556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215804"/>
              </p:ext>
            </p:extLst>
          </p:nvPr>
        </p:nvGraphicFramePr>
        <p:xfrm>
          <a:off x="409366" y="1463398"/>
          <a:ext cx="11425271" cy="512834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750197"/>
                <a:gridCol w="3264363"/>
                <a:gridCol w="3264363"/>
                <a:gridCol w="3146348"/>
              </a:tblGrid>
              <a:tr h="1282086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Отчетный</a:t>
                      </a:r>
                    </a:p>
                    <a:p>
                      <a:pPr algn="ctr"/>
                      <a:r>
                        <a:rPr lang="ru-RU" dirty="0" smtClean="0"/>
                        <a:t>период</a:t>
                      </a:r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algn="ctr"/>
                      <a:r>
                        <a:rPr lang="en-US" dirty="0" smtClean="0"/>
                        <a:t>I</a:t>
                      </a:r>
                      <a:r>
                        <a:rPr lang="ru-RU" dirty="0" smtClean="0"/>
                        <a:t> место</a:t>
                      </a:r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II</a:t>
                      </a:r>
                      <a:r>
                        <a:rPr lang="ru-RU" dirty="0" smtClean="0"/>
                        <a:t> место</a:t>
                      </a:r>
                      <a:endParaRPr lang="ru-RU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algn="ctr"/>
                      <a:r>
                        <a:rPr lang="en-US" dirty="0" smtClean="0"/>
                        <a:t>III </a:t>
                      </a:r>
                      <a:r>
                        <a:rPr lang="ru-RU" dirty="0" smtClean="0"/>
                        <a:t>место</a:t>
                      </a:r>
                      <a:endParaRPr lang="ru-RU" dirty="0"/>
                    </a:p>
                  </a:txBody>
                  <a:tcPr marL="121920" marR="121920"/>
                </a:tc>
              </a:tr>
              <a:tr h="1282086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E3E3CF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Кривошеинский район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E3E3CF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Колпашевский район</a:t>
                      </a:r>
                    </a:p>
                    <a:p>
                      <a:pPr algn="ctr"/>
                      <a:r>
                        <a:rPr lang="ru-RU" dirty="0" smtClean="0"/>
                        <a:t>Молчановский район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E3E3CF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Бакчарский район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E3E3CF">
                        <a:alpha val="20000"/>
                      </a:srgbClr>
                    </a:solidFill>
                  </a:tcPr>
                </a:tc>
              </a:tr>
              <a:tr h="1282086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г. Стрежевой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Бакчарский район</a:t>
                      </a:r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Парабельский район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</a:tr>
              <a:tr h="1282086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ЗАТО Северск</a:t>
                      </a:r>
                      <a:endParaRPr lang="ru-RU" dirty="0"/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Парабельский район</a:t>
                      </a:r>
                    </a:p>
                    <a:p>
                      <a:pPr algn="ctr"/>
                      <a:endParaRPr lang="ru-RU" dirty="0" smtClean="0"/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Колпашевский район</a:t>
                      </a:r>
                    </a:p>
                    <a:p>
                      <a:pPr algn="ctr"/>
                      <a:endParaRPr lang="ru-RU" dirty="0"/>
                    </a:p>
                  </a:txBody>
                  <a:tcPr marL="121920" marR="121920">
                    <a:solidFill>
                      <a:srgbClr val="DAD7C0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5760"/>
            <a:ext cx="12192000" cy="1062841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ru-RU" sz="2800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F6FCFA"/>
                </a:solidFill>
                <a:cs typeface="Arial" panose="020B0604020202020204" pitchFamily="34" charset="0"/>
              </a:rPr>
              <a:t>РЕЙТИНГ</a:t>
            </a:r>
            <a:r>
              <a:rPr lang="ru-RU" sz="2800" dirty="0" smtClean="0">
                <a:solidFill>
                  <a:srgbClr val="F6FCFA"/>
                </a:solidFill>
                <a:cs typeface="Arial" panose="020B0604020202020204" pitchFamily="34" charset="0"/>
              </a:rPr>
              <a:t> муниципальных образований</a:t>
            </a:r>
          </a:p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rgbClr val="F6FCFA"/>
                </a:solidFill>
                <a:cs typeface="Arial" panose="020B0604020202020204" pitchFamily="34" charset="0"/>
              </a:rPr>
              <a:t>по итогам 2018-2020гг.</a:t>
            </a:r>
            <a:endParaRPr lang="ru-RU" sz="2800" dirty="0">
              <a:solidFill>
                <a:srgbClr val="F6FCFA"/>
              </a:solidFill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dirty="0">
              <a:solidFill>
                <a:srgbClr val="DAD7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333" y="234177"/>
            <a:ext cx="12045340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20" name="Рисунок 19" descr="C:\Users\panova\Desktop\первый-второй-и-третий-пакет-трофея-места-36035595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16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670" y="1268760"/>
            <a:ext cx="1359068" cy="1016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Рисунок 24" descr="C:\Users\panova\Desktop\первый-второй-и-третий-пакет-трофея-места-36035595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572" l="47783" r="100000">
                        <a14:foregroundMark x1="79250" y1="18715" x2="79250" y2="18715"/>
                        <a14:foregroundMark x1="90625" y1="6564" x2="90625" y2="6564"/>
                        <a14:foregroundMark x1="96125" y1="5307" x2="96125" y2="5307"/>
                        <a14:foregroundMark x1="68750" y1="2654" x2="68750" y2="2654"/>
                        <a14:backgroundMark x1="44875" y1="44972" x2="44875" y2="44972"/>
                        <a14:backgroundMark x1="57000" y1="41061" x2="57000" y2="41061"/>
                        <a14:backgroundMark x1="54250" y1="55447" x2="54250" y2="55447"/>
                        <a14:backgroundMark x1="48000" y1="71229" x2="48000" y2="71229"/>
                        <a14:backgroundMark x1="50375" y1="80307" x2="50375" y2="80307"/>
                        <a14:backgroundMark x1="19500" y1="13966" x2="19500" y2="13966"/>
                        <a14:backgroundMark x1="29750" y1="11732" x2="29750" y2="11732"/>
                        <a14:backgroundMark x1="30500" y1="11732" x2="30500" y2="11732"/>
                        <a14:backgroundMark x1="93750" y1="13966" x2="93750" y2="139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990" y="1641757"/>
            <a:ext cx="1322868" cy="936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Рисунок 30" descr="C:\Users\panova\Desktop\первый-второй-и-третий-пакет-трофея-места-36035595.jp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804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427" y="1641758"/>
            <a:ext cx="1394445" cy="9788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955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5729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286643" y="606364"/>
            <a:ext cx="24778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spc="-50" dirty="0" smtClean="0">
                <a:solidFill>
                  <a:srgbClr val="2C6E6E"/>
                </a:solidFill>
              </a:rPr>
              <a:t>Результаты рейтинга </a:t>
            </a:r>
          </a:p>
          <a:p>
            <a:r>
              <a:rPr lang="ru-RU" sz="1600" spc="-50" dirty="0" smtClean="0">
                <a:solidFill>
                  <a:srgbClr val="2C6E6E"/>
                </a:solidFill>
              </a:rPr>
              <a:t>МО за 2021 год</a:t>
            </a:r>
            <a:endParaRPr lang="ru-RU" sz="1600" spc="-50" dirty="0">
              <a:solidFill>
                <a:srgbClr val="2C6E6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298419" y="383226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50" y="606364"/>
            <a:ext cx="4772678" cy="4693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4" descr="data:image/svg+xml;base64,CiAgPHN2ZwogICAgdmVyc2lvbj0iMS4xIgogICAgdmlld0JveD0iMCAwIDU2NDMgNTY0My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U2NDMiCiAgICAgICAgaGVpZ2h0PSI1NjQzIgogICAgICAgIHJ4PSI3OTQiCiAgICAgICAgZmlsbD0iI2ZmZmZmZiIKICAgICAgLz4KCiAgICA8ZyB0cmFuc2Zvcm09InRyYW5zbGF0ZSg0NjIuOTAyMzQzNzUsIDQ2Mi45MDIzNDM3NSkgc2NhbGUoMC44NDM3NSkiPgogICAgICA8ZyB0cmFuc2Zvcm09InRyYW5zbGF0ZSg5NzAsMCkiPjx1c2UgeGxpbms6aHJlZj0iI3ItMCIvPjwvZz4KPGcgdHJhbnNmb3JtPSJ0cmFuc2xhdGUoMTA2NywwKSI+PHVzZSB4bGluazpocmVmPSIjcmVjdC0wIi8+PC9nPgo8ZyB0cmFuc2Zvcm09InRyYW5zbGF0ZSgxMTY0LDApIj48dXNlIHhsaW5rOmhyZWY9IiNyZWN0LTAiLz48L2c+CjxnIHRyYW5zZm9ybT0idHJhbnNsYXRlKDEyNjEsMCkiPjx1c2UgeGxpbms6aHJlZj0iI3JlY3QtMCIvPjwvZz4KPGcgdHJhbnNmb3JtPSJ0cmFuc2xhdGUoMTM1OCwwKSI+PHVzZSB4bGluazpocmVmPSIjbC0wIi8+PC9nPgo8ZyB0cmFuc2Zvcm09InRyYW5zbGF0ZSgxNTUyLDApIj48dXNlIHhsaW5rOmhyZWY9IiNyYi0wIi8+PC9nPgo8ZyB0cmFuc2Zvcm09InRyYW5zbGF0ZSgxNjQ5LDApIj48dXNlIHhsaW5rOmhyZWY9IiNsYi0wIi8+PC9nPgo8ZyB0cmFuc2Zvcm09InRyYW5zbGF0ZSgxODQzLDApIj48dXNlIHhsaW5rOmhyZWY9IiNyLTAiLz48L2c+CjxnIHRyYW5zZm9ybT0idHJhbnNsYXRlKDE5NDAsMCkiPjx1c2UgeGxpbms6aHJlZj0iI2wtMCIvPjwvZz4KPGcgdHJhbnNmb3JtPSJ0cmFuc2xhdGUoMjEzNCwwKSI+PHVzZSB4bGluazpocmVmPSIjZW1wdHktMCIvPjwvZz4KPGcgdHJhbnNmb3JtPSJ0cmFuc2xhdGUoMjQyNSwwKSI+PHVzZSB4bGluazpocmVmPSIjbl9yYi0wIi8+PC9nPgo8ZyB0cmFuc2Zvcm09InRyYW5zbGF0ZSgyNTIyLDApIj48dXNlIHhsaW5rOmhyZWY9IiNyYi0wIi8+PC9nPgo8ZyB0cmFuc2Zvcm09InRyYW5zbGF0ZSgyNjE5LDApIj48dXNlIHhsaW5rOmhyZWY9IiNyZWN0LTAiLz48L2c+CjxnIHRyYW5zZm9ybT0idHJhbnNsYXRlKDI3MTYsMCkiPjx1c2UgeGxpbms6aHJlZj0iI2wtMCIvPjwvZz4KPGcgdHJhbnNmb3JtPSJ0cmFuc2xhdGUoMjkxMCwwKSI+PHVzZSB4bGluazpocmVmPSIjZW1wdHktMCIvPjwvZz4KPGcgdHJhbnNmb3JtPSJ0cmFuc2xhdGUoMzEwNCwwKSI+PHVzZSB4bGluazpocmVmPSIjZW1wdHktMCIvPjwvZz4KPGcgdHJhbnNmb3JtPSJ0cmFuc2xhdGUoMzI5OCwwKSI+PHVzZSB4bGluazpocmVmPSIjcmItMCIvPjwvZz4KPGcgdHJhbnNmb3JtPSJ0cmFuc2xhdGUoMzM5NSwwKSI+PHVzZSB4bGluazpocmVmPSIjbGItMCIvPjwvZz4KPGcgdHJhbnNmb3JtPSJ0cmFuc2xhdGUoMzY4NiwwKSI+PHVzZSB4bGluazpocmVmPSIjci0wIi8+PC9nPgo8ZyB0cmFuc2Zvcm09InRyYW5zbGF0ZSgzNzgzLDApIj48dXNlIHhsaW5rOmhyZWY9IiNyZWN0LTAiLz48L2c+CjxnIHRyYW5zZm9ybT0idHJhbnNsYXRlKDM4ODAsMCkiPjx1c2UgeGxpbms6aHJlZj0iI3JlY3QtMCIvPjwvZz4KPGcgdHJhbnNmb3JtPSJ0cmFuc2xhdGUoMzk3NywwKSI+PHVzZSB4bGluazpocmVmPSIjcmVjdC0wIi8+PC9nPgo8ZyB0cmFuc2Zvcm09InRyYW5zbGF0ZSg0MDc0LDApIj48dXNlIHhsaW5rOmhyZWY9IiNsLTAiLz48L2c+CjxnIHRyYW5zZm9ybT0idHJhbnNsYXRlKDQzNjUsMCkiPjx1c2UgeGxpbms6aHJlZj0iI3JiLTAiLz48L2c+CjxnIHRyYW5zZm9ybT0idHJhbnNsYXRlKDQ0NjIsMCkiPjx1c2UgeGxpbms6aHJlZj0iI3JlY3QtMCIvPjwvZz4KPGcgdHJhbnNmb3JtPSJ0cmFuc2xhdGUoNDU1OSwwKSI+PHVzZSB4bGluazpocmVmPSIjbGItMCIvPjwvZz4KPGcgdHJhbnNmb3JtPSJ0cmFuc2xhdGUoNzc2LDk3KSI+PHVzZSB4bGluazpocmVmPSIjbl9yYi0wIi8+PC9nPgo8ZyB0cmFuc2Zvcm09InRyYW5zbGF0ZSg4NzMsOTcpIj48dXNlIHhsaW5rOmhyZWY9IiNiLTAiLz48L2c+CjxnIHRyYW5zZm9ybT0idHJhbnNsYXRlKDEwNjcsOTcpIj48dXNlIHhsaW5rOmhyZWY9IiNydC0wIi8+PC9nPgo8ZyB0cmFuc2Zvcm09InRyYW5zbGF0ZSgxMTY0LDk3KSI+PHVzZSB4bGluazpocmVmPSIjbHQtMCIvPjwvZz4KPGcgdHJhbnNmb3JtPSJ0cmFuc2xhdGUoMTU1Miw5NykiPjx1c2UgeGxpbms6aHJlZj0iI3JlY3QtMCIvPjwvZz4KPGcgdHJhbnNmb3JtPSJ0cmFuc2xhdGUoMTY0OSw5NykiPjx1c2UgeGxpbms6aHJlZj0iI3JlY3QtMCIvPjwvZz4KPGcgdHJhbnNmb3JtPSJ0cmFuc2xhdGUoMTc0Niw5NykiPjx1c2UgeGxpbms6aHJlZj0iI2wtMCIvPjwvZz4KPGcgdHJhbnNmb3JtPSJ0cmFuc2xhdGUoMjAzNyw5NykiPjx1c2UgeGxpbms6aHJlZj0iI2VtcHR5LTAiLz48L2c+CjxnIHRyYW5zZm9ybT0idHJhbnNsYXRlKDIxMzQsOTcpIj48dXNlIHhsaW5rOmhyZWY9IiNuX3JiLTAiLz48L2c+CjxnIHRyYW5zZm9ybT0idHJhbnNsYXRlKDIyMzEsOTcpIj48dXNlIHhsaW5rOmhyZWY9IiNiLTAiLz48L2c+CjxnIHRyYW5zZm9ybT0idHJhbnNsYXRlKDIzMjgsOTcpIj48dXNlIHhsaW5rOmhyZWY9IiNuX3JiLTAiLz48L2c+CjxnIHRyYW5zZm9ybT0idHJhbnNsYXRlKDI0MjUsOTcpIj48dXNlIHhsaW5rOmhyZWY9IiNyYi0wIi8+PC9nPgo8ZyB0cmFuc2Zvcm09InRyYW5zbGF0ZSgyNTIyLDk3KSI+PHVzZSB4bGluazpocmVmPSIjcmVjdC0wIi8+PC9nPgo8ZyB0cmFuc2Zvcm09InRyYW5zbGF0ZSgyODEzLDk3KSI+PHVzZSB4bGluazpocmVmPSIjZW1wdHktMCIvPjwvZz4KPGcgdHJhbnNmb3JtPSJ0cmFuc2xhdGUoMzAwNyw5NykiPjx1c2UgeGxpbms6aHJlZj0iI2VtcHR5LTAiLz48L2c+CjxnIHRyYW5zZm9ybT0idHJhbnNsYXRlKDMyOTgsOTcpIj48dXNlIHhsaW5rOmhyZWY9IiNyZWN0LTAiLz48L2c+CjxnIHRyYW5zZm9ybT0idHJhbnNsYXRlKDMzOTUsOTcpIj48dXNlIHhsaW5rOmhyZWY9IiNyZWN0LTAiLz48L2c+CjxnIHRyYW5zZm9ybT0idHJhbnNsYXRlKDM0OTIsOTcpIj48dXNlIHhsaW5rOmhyZWY9IiNyZWN0LTAiLz48L2c+CjxnIHRyYW5zZm9ybT0idHJhbnNsYXRlKDM1ODksOTcpIj48dXNlIHhsaW5rOmhyZWY9IiNsLTAiLz48L2c+CjxnIHRyYW5zZm9ybT0idHJhbnNsYXRlKDM3ODMsOTcpIj48dXNlIHhsaW5rOmhyZWY9IiNyZWN0LTAiLz48L2c+CjxnIHRyYW5zZm9ybT0idHJhbnNsYXRlKDM4ODAsOTcpIj48dXNlIHhsaW5rOmhyZWY9IiNsdC0wIi8+PC9nPgo8ZyB0cmFuc2Zvcm09InRyYW5zbGF0ZSg0MTcxLDk3KSI+PHVzZSB4bGluazpocmVmPSIjYi0wIi8+PC9nPgo8ZyB0cmFuc2Zvcm09InRyYW5zbGF0ZSg0MjY4LDk3KSI+PHVzZSB4bGluazpocmVmPSIjbl9yYi0wIi8+PC9nPgo8ZyB0cmFuc2Zvcm09InRyYW5zbGF0ZSg0MzY1LDk3KSI+PHVzZSB4bGluazpocmVmPSIjcmVjdC0wIi8+PC9nPgo8ZyB0cmFuc2Zvcm09InRyYW5zbGF0ZSg0NTU5LDk3KSI+PHVzZSB4bGluazpocmVmPSIjcmVjdC0wIi8+PC9nPgo8ZyB0cmFuc2Zvcm09InRyYW5zbGF0ZSg3NzYsMTk0KSI+PHVzZSB4bGluazpocmVmPSIjcmItMCIvPjwvZz4KPGcgdHJhbnNmb3JtPSJ0cmFuc2xhdGUoODczLDE5NCkiPjx1c2UgeGxpbms6aHJlZj0iI2x0LTAiLz48L2c+CjxnIHRyYW5zZm9ybT0idHJhbnNsYXRlKDEyNjEsMTk0KSI+PHVzZSB4bGluazpocmVmPSIjZW1wdHktMCIvPjwvZz4KPGcgdHJhbnNmb3JtPSJ0cmFuc2xhdGUoMTU1MiwxOTQpIj48dXNlIHhsaW5rOmhyZWY9IiN0LTAiLz48L2c+CjxnIHRyYW5zZm9ybT0idHJhbnNsYXRlKDE4NDMsMTk0KSI+PHVzZSB4bGluazpocmVmPSIjcmItMCIvPjwvZz4KPGcgdHJhbnNmb3JtPSJ0cmFuc2xhdGUoMTk0MCwxOTQpIj48dXNlIHhsaW5rOmhyZWY9IiNsYi0wIi8+PC9nPgo8ZyB0cmFuc2Zvcm09InRyYW5zbGF0ZSgyMTM0LDE5NCkiPjx1c2UgeGxpbms6aHJlZj0iI3JiLTAiLz48L2c+CjxnIHRyYW5zZm9ybT0idHJhbnNsYXRlKDIyMzEsMTk0KSI+PHVzZSB4bGluazpocmVmPSIjcmVjdC0wIi8+PC9nPgo8ZyB0cmFuc2Zvcm09InRyYW5zbGF0ZSgyMzI4LDE5NCkiPjx1c2UgeGxpbms6aHJlZj0iI3JlY3QtMCIvPjwvZz4KPGcgdHJhbnNmb3JtPSJ0cmFuc2xhdGUoMjQyNSwxOTQpIj48dXNlIHhsaW5rOmhyZWY9IiNyZWN0LTAiLz48L2c+CjxnIHRyYW5zZm9ybT0idHJhbnNsYXRlKDI1MjIsMTk0KSI+PHVzZSB4bGluazpocmVmPSIjbHQtMCIvPjwvZz4KPGcgdHJhbnNmb3JtPSJ0cmFuc2xhdGUoMjcxNiwxOTQpIj48dXNlIHhsaW5rOmhyZWY9IiNiLTAiLz48L2c+CjxnIHRyYW5zZm9ybT0idHJhbnNsYXRlKDI4MTMsMTk0KSI+PHVzZSB4bGluazpocmVmPSIjbl9yYi0wIi8+PC9nPgo8ZyB0cmFuc2Zvcm09InRyYW5zbGF0ZSgyOTEwLDE5NCkiPjx1c2UgeGxpbms6aHJlZj0iI2ItMCIvPjwvZz4KPGcgdHJhbnNmb3JtPSJ0cmFuc2xhdGUoMzI5OCwxOTQpIj48dXNlIHhsaW5rOmhyZWY9IiN0LTAiLz48L2c+CjxnIHRyYW5zZm9ybT0idHJhbnNsYXRlKDM2ODYsMTk0KSI+PHVzZSB4bGluazpocmVmPSIjci0wIi8+PC9nPgo8ZyB0cmFuc2Zvcm09InRyYW5zbGF0ZSgzNzgzLDE5NCkiPjx1c2UgeGxpbms6aHJlZj0iI3JlY3QtMCIvPjwvZz4KPGcgdHJhbnNmb3JtPSJ0cmFuc2xhdGUoMzk3NywxOTQpIj48dXNlIHhsaW5rOmhyZWY9IiNlbXB0eS0wIi8+PC9nPgo8ZyB0cmFuc2Zvcm09InRyYW5zbGF0ZSg0MTcxLDE5NCkiPjx1c2UgeGxpbms6aHJlZj0iI3JlY3QtMCIvPjwvZz4KPGcgdHJhbnNmb3JtPSJ0cmFuc2xhdGUoNDI2OCwxOTQpIj48dXNlIHhsaW5rOmhyZWY9IiNyZWN0LTAiLz48L2c+CjxnIHRyYW5zZm9ybT0idHJhbnNsYXRlKDQzNjUsMTk0KSI+PHVzZSB4bGluazpocmVmPSIjcmVjdC0wIi8+PC9nPgo8ZyB0cmFuc2Zvcm09InRyYW5zbGF0ZSg0NDYyLDE5NCkiPjx1c2UgeGxpbms6aHJlZj0iI3JlY3QtMCIvPjwvZz4KPGcgdHJhbnNmb3JtPSJ0cmFuc2xhdGUoNDU1OSwxOTQpIj48dXNlIHhsaW5rOmhyZWY9IiNyZWN0LTAiLz48L2c+CjxnIHRyYW5zZm9ybT0idHJhbnNsYXRlKDc3NiwyOTEpIj48dXNlIHhsaW5rOmhyZWY9IiN0LTAiLz48L2c+CjxnIHRyYW5zZm9ybT0idHJhbnNsYXRlKDEwNjcsMjkxKSI+PHVzZSB4bGluazpocmVmPSIjZW1wdHktMCIvPjwvZz4KPGcgdHJhbnNmb3JtPSJ0cmFuc2xhdGUoMTI2MSwyOTEpIj48dXNlIHhsaW5rOmhyZWY9IiNuX3JiLTAiLz48L2c+CjxnIHRyYW5zZm9ybT0idHJhbnNsYXRlKDEzNTgsMjkxKSI+PHVzZSB4bGluazpocmVmPSIjcmItMCIvPjwvZz4KPGcgdHJhbnNmb3JtPSJ0cmFuc2xhdGUoMTQ1NSwyOTEpIj48dXNlIHhsaW5rOmhyZWY9IiNsLTAiLz48L2c+CjxnIHRyYW5zZm9ybT0idHJhbnNsYXRlKDE1NTIsMjkxKSI+PHVzZSB4bGluazpocmVmPSIjbl9yYi0wIi8+PC9nPgo8ZyB0cmFuc2Zvcm09InRyYW5zbGF0ZSgxNjQ5LDI5MSkiPjx1c2UgeGxpbms6aHJlZj0iI2ItMCIvPjwvZz4KPGcgdHJhbnNmb3JtPSJ0cmFuc2xhdGUoMTg0MywyOTEpIj48dXNlIHhsaW5rOmhyZWY9IiNyZWN0LTAiLz48L2c+CjxnIHRyYW5zZm9ybT0idHJhbnNsYXRlKDE5NDAsMjkxKSI+PHVzZSB4bGluazpocmVmPSIjbHQtMCIvPjwvZz4KPGcgdHJhbnNmb3JtPSJ0cmFuc2xhdGUoMjEzNCwyOTEpIj48dXNlIHhsaW5rOmhyZWY9IiNydC0wIi8+PC9nPgo8ZyB0cmFuc2Zvcm09InRyYW5zbGF0ZSgyMjMxLDI5MSkiPjx1c2UgeGxpbms6aHJlZj0iI2x0LTAiLz48L2c+CjxnIHRyYW5zZm9ybT0idHJhbnNsYXRlKDI2MTksMjkxKSI+PHVzZSB4bGluazpocmVmPSIjbl9yYi0wIi8+PC9nPgo8ZyB0cmFuc2Zvcm09InRyYW5zbGF0ZSgyNzE2LDI5MSkiPjx1c2UgeGxpbms6aHJlZj0iI3JlY3QtMCIvPjwvZz4KPGcgdHJhbnNmb3JtPSJ0cmFuc2xhdGUoMjgxMywyOTEpIj48dXNlIHhsaW5rOmhyZWY9IiNyZWN0LTAiLz48L2c+CjxnIHRyYW5zZm9ybT0idHJhbnNsYXRlKDI5MTAsMjkxKSI+PHVzZSB4bGluazpocmVmPSIjcmVjdC0wIi8+PC9nPgo8ZyB0cmFuc2Zvcm09InRyYW5zbGF0ZSgzMDA3LDI5MSkiPjx1c2UgeGxpbms6aHJlZj0iI3JlY3QtMCIvPjwvZz4KPGcgdHJhbnNmb3JtPSJ0cmFuc2xhdGUoMzEwNCwyOTEpIj48dXNlIHhsaW5rOmhyZWY9IiNyZWN0LTAiLz48L2c+CjxnIHRyYW5zZm9ybT0idHJhbnNsYXRlKDMyMDEsMjkxKSI+PHVzZSB4bGluazpocmVmPSIjbGItMCIvPjwvZz4KPGcgdHJhbnNmb3JtPSJ0cmFuc2xhdGUoMzM5NSwyOTEpIj48dXNlIHhsaW5rOmhyZWY9IiNyLTAiLz48L2c+CjxnIHRyYW5zZm9ybT0idHJhbnNsYXRlKDM0OTIsMjkxKSI+PHVzZSB4bGluazpocmVmPSIjcmVjdC0wIi8+PC9nPgo8ZyB0cmFuc2Zvcm09InRyYW5zbGF0ZSgzNTg5LDI5MSkiPjx1c2UgeGxpbms6aHJlZj0iI2xiLTAiLz48L2c+CjxnIHRyYW5zZm9ybT0idHJhbnNsYXRlKDM3ODMsMjkxKSI+PHVzZSB4bGluazpocmVmPSIjcnQtMCIvPjwvZz4KPGcgdHJhbnNmb3JtPSJ0cmFuc2xhdGUoMzg4MCwyOTEpIj48dXNlIHhsaW5rOmhyZWY9IiNsYi0wIi8+PC9nPgo8ZyB0cmFuc2Zvcm09InRyYW5zbGF0ZSg0MDc0LDI5MSkiPjx1c2UgeGxpbms6aHJlZj0iI25fcmItMCIvPjwvZz4KPGcgdHJhbnNmb3JtPSJ0cmFuc2xhdGUoNDE3MSwyOTEpIj48dXNlIHhsaW5rOmhyZWY9IiNyZWN0LTAiLz48L2c+CjxnIHRyYW5zZm9ybT0idHJhbnNsYXRlKDQyNjgsMjkxKSI+PHVzZSB4bGluazpocmVmPSIjcmVjdC0wIi8+PC9nPgo8ZyB0cmFuc2Zvcm09InRyYW5zbGF0ZSg0MzY1LDI5MSkiPjx1c2UgeGxpbms6aHJlZj0iI2x0LTAiLz48L2c+CjxnIHRyYW5zZm9ybT0idHJhbnNsYXRlKDQ1NTksMjkxKSI+PHVzZSB4bGluazpocmVmPSIjcmVjdC0wIi8+PC9nPgo8ZyB0cmFuc2Zvcm09InRyYW5zbGF0ZSg4NzMsMzg4KSI+PHVzZSB4bGluazpocmVmPSIjcmItMCIvPjwvZz4KPGcgdHJhbnNmb3JtPSJ0cmFuc2xhdGUoOTcwLDM4OCkiPjx1c2UgeGxpbms6aHJlZj0iI2xiLTAiLz48L2c+CjxnIHRyYW5zZm9ybT0idHJhbnNsYXRlKDEwNjcsMzg4KSI+PHVzZSB4bGluazpocmVmPSIjbl9yYi0wIi8+PC9nPgo8ZyB0cmFuc2Zvcm09InRyYW5zbGF0ZSgxMTY0LDM4OCkiPjx1c2UgeGxpbms6aHJlZj0iI3JiLTAiLz48L2c+CjxnIHRyYW5zZm9ybT0idHJhbnNsYXRlKDEyNjEsMzg4KSI+PHVzZSB4bGluazpocmVmPSIjcmVjdC0wIi8+PC9nPgo8ZyB0cmFuc2Zvcm09InRyYW5zbGF0ZSgxMzU4LDM4OCkiPjx1c2UgeGxpbms6aHJlZj0iI3JlY3QtMCIvPjwvZz4KPGcgdHJhbnNmb3JtPSJ0cmFuc2xhdGUoMTQ1NSwzODgpIj48dXNlIHhsaW5rOmhyZWY9IiNuX3JiLTAiLz48L2c+CjxnIHRyYW5zZm9ybT0idHJhbnNsYXRlKDE1NTIsMzg4KSI+PHVzZSB4bGluazpocmVmPSIjcmItMCIvPjwvZz4KPGcgdHJhbnNmb3JtPSJ0cmFuc2xhdGUoMTY0OSwzODgpIj48dXNlIHhsaW5rOmhyZWY9IiNyZWN0LTAiLz48L2c+CjxnIHRyYW5zZm9ybT0idHJhbnNsYXRlKDE4NDMsMzg4KSI+PHVzZSB4bGluazpocmVmPSIjdC0wIi8+PC9nPgo8ZyB0cmFuc2Zvcm09InRyYW5zbGF0ZSgyMzI4LDM4OCkiPjx1c2UgeGxpbms6aHJlZj0iI2ItMCIvPjwvZz4KPGcgdHJhbnNmb3JtPSJ0cmFuc2xhdGUoMjUyMiwzODgpIj48dXNlIHhsaW5rOmhyZWY9IiNyYi0wIi8+PC9nPgo8ZyB0cmFuc2Zvcm09InRyYW5zbGF0ZSgyNjE5LDM4OCkiPjx1c2UgeGxpbms6aHJlZj0iI3JlY3QtMCIvPjwvZz4KPGcgdHJhbnNmb3JtPSJ0cmFuc2xhdGUoMjcxNiwzODgpIj48dXNlIHhsaW5rOmhyZWY9IiNyZWN0LTAiLz48L2c+CjxnIHRyYW5zZm9ybT0idHJhbnNsYXRlKDI4MTMsMzg4KSI+PHVzZSB4bGluazpocmVmPSIjcmVjdC0wIi8+PC9nPgo8ZyB0cmFuc2Zvcm09InRyYW5zbGF0ZSgyOTEwLDM4OCkiPjx1c2UgeGxpbms6aHJlZj0iI3JlY3QtMCIvPjwvZz4KPGcgdHJhbnNmb3JtPSJ0cmFuc2xhdGUoMzEwNCwzODgpIj48dXNlIHhsaW5rOmhyZWY9IiNyZWN0LTAiLz48L2c+CjxnIHRyYW5zZm9ybT0idHJhbnNsYXRlKDMyMDEsMzg4KSI+PHVzZSB4bGluazpocmVmPSIjbHQtMCIvPjwvZz4KPGcgdHJhbnNmb3JtPSJ0cmFuc2xhdGUoMzQ5MiwzODgpIj48dXNlIHhsaW5rOmhyZWY9IiNydC0wIi8+PC9nPgo8ZyB0cmFuc2Zvcm09InRyYW5zbGF0ZSgzNTg5LDM4OCkiPjx1c2UgeGxpbms6aHJlZj0iI3JlY3QtMCIvPjwvZz4KPGcgdHJhbnNmb3JtPSJ0cmFuc2xhdGUoMzY4NiwzODgpIj48dXNlIHhsaW5rOmhyZWY9IiNsYi0wIi8+PC9nPgo8ZyB0cmFuc2Zvcm09InRyYW5zbGF0ZSgzODgwLDM4OCkiPjx1c2UgeGxpbms6aHJlZj0iI3JlY3QtMCIvPjwvZz4KPGcgdHJhbnNmb3JtPSJ0cmFuc2xhdGUoNDA3NCwzODgpIj48dXNlIHhsaW5rOmhyZWY9IiNyLTAiLz48L2c+CjxnIHRyYW5zZm9ybT0idHJhbnNsYXRlKDQxNzEsMzg4KSI+PHVzZSB4bGluazpocmVmPSIjcmVjdC0wIi8+PC9nPgo8ZyB0cmFuc2Zvcm09InRyYW5zbGF0ZSg0NTU5LDM4OCkiPjx1c2UgeGxpbms6aHJlZj0iI3QtMCIvPjwvZz4KPGcgdHJhbnNmb3JtPSJ0cmFuc2xhdGUoODczLDQ4NSkiPjx1c2UgeGxpbms6aHJlZj0iI3J0LTAiLz48L2c+CjxnIHRyYW5zZm9ybT0idHJhbnNsYXRlKDk3MCw0ODUpIj48dXNlIHhsaW5rOmhyZWY9IiNyZWN0LTAiLz48L2c+CjxnIHRyYW5zZm9ybT0idHJhbnNsYXRlKDEwNjcsNDg1KSI+PHVzZSB4bGluazpocmVmPSIjcmVjdC0wIi8+PC9nPgo8ZyB0cmFuc2Zvcm09InRyYW5zbGF0ZSgxMTY0LDQ4NSkiPjx1c2UgeGxpbms6aHJlZj0iI3JlY3QtMCIvPjwvZz4KPGcgdHJhbnNmb3JtPSJ0cmFuc2xhdGUoMTM1OCw0ODUpIj48dXNlIHhsaW5rOmhyZWY9IiNyZWN0LTAiLz48L2c+CjxnIHRyYW5zZm9ybT0idHJhbnNsYXRlKDE0NTUsNDg1KSI+PHVzZSB4bGluazpocmVmPSIjcmVjdC0wIi8+PC9nPgo8ZyB0cmFuc2Zvcm09InRyYW5zbGF0ZSgxNTUyLDQ4NSkiPjx1c2UgeGxpbms6aHJlZj0iI3JlY3QtMCIvPjwvZz4KPGcgdHJhbnNmb3JtPSJ0cmFuc2xhdGUoMTY0OSw0ODUpIj48dXNlIHhsaW5rOmhyZWY9IiNyZWN0LTAiLz48L2c+CjxnIHRyYW5zZm9ybT0idHJhbnNsYXRlKDE3NDYsNDg1KSI+PHVzZSB4bGluazpocmVmPSIjbGItMCIvPjwvZz4KPGcgdHJhbnNmb3JtPSJ0cmFuc2xhdGUoMjAzNyw0ODUpIj48dXNlIHhsaW5rOmhyZWY9IiNlbXB0eS0wIi8+PC9nPgo8ZyB0cmFuc2Zvcm09InRyYW5zbGF0ZSgyMzI4LDQ4NSkiPjx1c2UgeGxpbms6aHJlZj0iI3JlY3QtMCIvPjwvZz4KPGcgdHJhbnNmb3JtPSJ0cmFuc2xhdGUoMjUyMiw0ODUpIj48dXNlIHhsaW5rOmhyZWY9IiNyZWN0LTAiLz48L2c+CjxnIHRyYW5zZm9ybT0idHJhbnNsYXRlKDI5MTAsNDg1KSI+PHVzZSB4bGluazpocmVmPSIjcmVjdC0wIi8+PC9nPgo8ZyB0cmFuc2Zvcm09InRyYW5zbGF0ZSgzMTA0LDQ4NSkiPjx1c2UgeGxpbms6aHJlZj0iI3JlY3QtMCIvPjwvZz4KPGcgdHJhbnNmb3JtPSJ0cmFuc2xhdGUoMzI5OCw0ODUpIj48dXNlIHhsaW5rOmhyZWY9IiNyYi0wIi8+PC9nPgo8ZyB0cmFuc2Zvcm09InRyYW5zbGF0ZSgzMzk1LDQ4NSkiPjx1c2UgeGxpbms6aHJlZj0iI2wtMCIvPjwvZz4KPGcgdHJhbnNmb3JtPSJ0cmFuc2xhdGUoMzU4OSw0ODUpIj48dXNlIHhsaW5rOmhyZWY9IiNydC0wIi8+PC9nPgo8ZyB0cmFuc2Zvcm09InRyYW5zbGF0ZSgzNjg2LDQ4NSkiPjx1c2UgeGxpbms6aHJlZj0iI3JlY3QtMCIvPjwvZz4KPGcgdHJhbnNmb3JtPSJ0cmFuc2xhdGUoMzg4MCw0ODUpIj48dXNlIHhsaW5rOmhyZWY9IiNyZWN0LTAiLz48L2c+CjxnIHRyYW5zZm9ybT0idHJhbnNsYXRlKDM5NzcsNDg1KSI+PHVzZSB4bGluazpocmVmPSIjbC0wIi8+PC9nPgo8ZyB0cmFuc2Zvcm09InRyYW5zbGF0ZSg0MTcxLDQ4NSkiPjx1c2UgeGxpbms6aHJlZj0iI3J0LTAiLz48L2c+CjxnIHRyYW5zZm9ybT0idHJhbnNsYXRlKDQyNjgsNDg1KSI+PHVzZSB4bGluazpocmVmPSIjcmVjdC0wIi8+PC9nPgo8ZyB0cmFuc2Zvcm09InRyYW5zbGF0ZSg0MzY1LDQ4NSkiPjx1c2UgeGxpbms6aHJlZj0iI3JlY3QtMCIvPjwvZz4KPGcgdHJhbnNmb3JtPSJ0cmFuc2xhdGUoNDQ2Miw0ODUpIj48dXNlIHhsaW5rOmhyZWY9IiNsYi0wIi8+PC9nPgo8ZyB0cmFuc2Zvcm09InRyYW5zbGF0ZSg3NzYsNTgyKSI+PHVzZSB4bGluazpocmVmPSIjZW1wdHktMCIvPjwvZz4KPGcgdHJhbnNmb3JtPSJ0cmFuc2xhdGUoOTcwLDU4MikiPjx1c2UgeGxpbms6aHJlZj0iI3JlY3QtMCIvPjwvZz4KPGcgdHJhbnNmb3JtPSJ0cmFuc2xhdGUoMTE2NCw1ODIpIj48dXNlIHhsaW5rOmhyZWY9IiN0LTAiLz48L2c+CjxnIHRyYW5zZm9ybT0idHJhbnNsYXRlKDEzNTgsNTgyKSI+PHVzZSB4bGluazpocmVmPSIjdC0wIi8+PC9nPgo8ZyB0cmFuc2Zvcm09InRyYW5zbGF0ZSgxNTUyLDU4MikiPjx1c2UgeGxpbms6aHJlZj0iI3JlY3QtMCIvPjwvZz4KPGcgdHJhbnNmb3JtPSJ0cmFuc2xhdGUoMTc0Niw1ODIpIj48dXNlIHhsaW5rOmhyZWY9IiNyZWN0LTAiLz48L2c+CjxnIHRyYW5zZm9ybT0idHJhbnNsYXRlKDE5NDAsNTgyKSI+PHVzZSB4bGluazpocmVmPSIjZW1wdHktMCIvPjwvZz4KPGcgdHJhbnNmb3JtPSJ0cmFuc2xhdGUoMjEzNCw1ODIpIj48dXNlIHhsaW5rOmhyZWY9IiNiLTAiLz48L2c+CjxnIHRyYW5zZm9ybT0idHJhbnNsYXRlKDIyMzEsNTgyKSI+PHVzZSB4bGluazpocmVmPSIjbl9yYi0wIi8+PC9nPgo8ZyB0cmFuc2Zvcm09InRyYW5zbGF0ZSgyMzI4LDU4MikiPjx1c2UgeGxpbms6aHJlZj0iI3JlY3QtMCIvPjwvZz4KPGcgdHJhbnNmb3JtPSJ0cmFuc2xhdGUoMjQyNSw1ODIpIj48dXNlIHhsaW5rOmhyZWY9IiNuX3JiLTAiLz48L2c+CjxnIHRyYW5zZm9ybT0idHJhbnNsYXRlKDI1MjIsNTgyKSI+PHVzZSB4bGluazpocmVmPSIjcmVjdC0wIi8+PC9nPgo8ZyB0cmFuc2Zvcm09InRyYW5zbGF0ZSgyNzE2LDU4MikiPjx1c2UgeGxpbms6aHJlZj0iI2VtcHR5LTAiLz48L2c+CjxnIHRyYW5zZm9ybT0idHJhbnNsYXRlKDI5MTAsNTgyKSI+PHVzZSB4bGluazpocmVmPSIjcmVjdC0wIi8+PC9nPgo8ZyB0cmFuc2Zvcm09InRyYW5zbGF0ZSgzMTA0LDU4MikiPjx1c2UgeGxpbms6aHJlZj0iI3JlY3QtMCIvPjwvZz4KPGcgdHJhbnNmb3JtPSJ0cmFuc2xhdGUoMzI5OCw1ODIpIj48dXNlIHhsaW5rOmhyZWY9IiNyZWN0LTAiLz48L2c+CjxnIHRyYW5zZm9ybT0idHJhbnNsYXRlKDM0OTIsNTgyKSI+PHVzZSB4bGluazpocmVmPSIjZW1wdHktMCIvPjwvZz4KPGcgdHJhbnNmb3JtPSJ0cmFuc2xhdGUoMzY4Niw1ODIpIj48dXNlIHhsaW5rOmhyZWY9IiNyZWN0LTAiLz48L2c+CjxnIHRyYW5zZm9ybT0idHJhbnNsYXRlKDM3ODMsNTgyKSI+PHVzZSB4bGluazpocmVmPSIjbl9yYi0wIi8+PC9nPgo8ZyB0cmFuc2Zvcm09InRyYW5zbGF0ZSgzODgwLDU4MikiPjx1c2UgeGxpbms6aHJlZj0iI3JlY3QtMCIvPjwvZz4KPGcgdHJhbnNmb3JtPSJ0cmFuc2xhdGUoNDA3NCw1ODIpIj48dXNlIHhsaW5rOmhyZWY9IiNiLTAiLz48L2c+CjxnIHRyYW5zZm9ybT0idHJhbnNsYXRlKDQyNjgsNTgyKSI+PHVzZSB4bGluazpocmVmPSIjdC0wIi8+PC9nPgo8ZyB0cmFuc2Zvcm09InRyYW5zbGF0ZSg0NDYyLDU4MikiPjx1c2UgeGxpbms6aHJlZj0iI3QtMCIvPjwvZz4KPGcgdHJhbnNmb3JtPSJ0cmFuc2xhdGUoNDY1Niw1ODIpIj48dXNlIHhsaW5rOmhyZWY9IiNiLTAiLz48L2c+CjxnIHRyYW5zZm9ybT0idHJhbnNsYXRlKDk3MCw2NzkpIj48dXNlIHhsaW5rOmhyZWY9IiNydC0wIi8+PC9nPgo8ZyB0cmFuc2Zvcm09InRyYW5zbGF0ZSgxMDY3LDY3OSkiPjx1c2UgeGxpbms6aHJlZj0iI2wtMCIvPjwvZz4KPGcgdHJhbnNmb3JtPSJ0cmFuc2xhdGUoMTQ1NSw2NzkpIj48dXNlIHhsaW5rOmhyZWY9IiNyLTAiLz48L2c+CjxnIHRyYW5zZm9ybT0idHJhbnNsYXRlKDE1NTIsNjc5KSI+PHVzZSB4bGluazpocmVmPSIjbHQtMCIvPjwvZz4KPGcgdHJhbnNmb3JtPSJ0cmFuc2xhdGUoMTc0Niw2NzkpIj48dXNlIHhsaW5rOmhyZWY9IiNyZWN0LTAiLz48L2c+CjxnIHRyYW5zZm9ybT0idHJhbnNsYXRlKDIxMzQsNjc5KSI+PHVzZSB4bGluazpocmVmPSIjcnQtMCIvPjwvZz4KPGcgdHJhbnNmb3JtPSJ0cmFuc2xhdGUoMjIzMSw2NzkpIj48dXNlIHhsaW5rOmhyZWY9IiNyZWN0LTAiLz48L2c+CjxnIHRyYW5zZm9ybT0idHJhbnNsYXRlKDIzMjgsNjc5KSI+PHVzZSB4bGluazpocmVmPSIjcmVjdC0wIi8+PC9nPgo8ZyB0cmFuc2Zvcm09InRyYW5zbGF0ZSgyNDI1LDY3OSkiPjx1c2UgeGxpbms6aHJlZj0iI3JlY3QtMCIvPjwvZz4KPGcgdHJhbnNmb3JtPSJ0cmFuc2xhdGUoMjUyMiw2NzkpIj48dXNlIHhsaW5rOmhyZWY9IiNyZWN0LTAiLz48L2c+CjxnIHRyYW5zZm9ybT0idHJhbnNsYXRlKDI4MTMsNjc5KSI+PHVzZSB4bGluazpocmVmPSIjbl9yYi0wIi8+PC9nPgo8ZyB0cmFuc2Zvcm09InRyYW5zbGF0ZSgyOTEwLDY3OSkiPjx1c2UgeGxpbms6aHJlZj0iI3JlY3QtMCIvPjwvZz4KPGcgdHJhbnNmb3JtPSJ0cmFuc2xhdGUoMzEwNCw2NzkpIj48dXNlIHhsaW5rOmhyZWY9IiNyZWN0LTAiLz48L2c+CjxnIHRyYW5zZm9ybT0idHJhbnNsYXRlKDMyOTgsNjc5KSI+PHVzZSB4bGluazpocmVmPSIjcnQtMCIvPjwvZz4KPGcgdHJhbnNmb3JtPSJ0cmFuc2xhdGUoMzM5NSw2NzkpIj48dXNlIHhsaW5rOmhyZWY9IiNsYi0wIi8+PC9nPgo8ZyB0cmFuc2Zvcm09InRyYW5zbGF0ZSgzNjg2LDY3OSkiPjx1c2UgeGxpbms6aHJlZj0iI3J0LTAiLz48L2c+CjxnIHRyYW5zZm9ybT0idHJhbnNsYXRlKDM3ODMsNjc5KSI+PHVzZSB4bGluazpocmVmPSIjcmVjdC0wIi8+PC9nPgo8ZyB0cmFuc2Zvcm09InRyYW5zbGF0ZSgzODgwLDY3OSkiPjx1c2UgeGxpbms6aHJlZj0iI3JlY3QtMCIvPjwvZz4KPGcgdHJhbnNmb3JtPSJ0cmFuc2xhdGUoMzk3Nyw2NzkpIj48dXNlIHhsaW5rOmhyZWY9IiNuX3JiLTAiLz48L2c+CjxnIHRyYW5zZm9ybT0idHJhbnNsYXRlKDQwNzQsNjc5KSI+PHVzZSB4bGluazpocmVmPSIjcmVjdC0wIi8+PC9nPgo8ZyB0cmFuc2Zvcm09InRyYW5zbGF0ZSg0NjU2LDY3OSkiPjx1c2UgeGxpbms6aHJlZj0iI3QtMCIvPjwvZz4KPGcgdHJhbnNmb3JtPSJ0cmFuc2xhdGUoMjkxLDc3NikiPjx1c2UgeGxpbms6aHJlZj0iI3ItMCIvPjwvZz4KPGcgdHJhbnNmb3JtPSJ0cmFuc2xhdGUoMzg4LDc3NikiPjx1c2UgeGxpbms6aHJlZj0iI2wtMCIvPjwvZz4KPGcgdHJhbnNmb3JtPSJ0cmFuc2xhdGUoNTgyLDc3NikiPjx1c2UgeGxpbms6aHJlZj0iI3ItMCIvPjwvZz4KPGcgdHJhbnNmb3JtPSJ0cmFuc2xhdGUoNjc5LDc3NikiPjx1c2UgeGxpbms6aHJlZj0iI2wtMCIvPjwvZz4KPGcgdHJhbnNmb3JtPSJ0cmFuc2xhdGUoODczLDc3NikiPjx1c2UgeGxpbms6aHJlZj0iI2ItMCIvPjwvZz4KPGcgdHJhbnNmb3JtPSJ0cmFuc2xhdGUoMTI2MSw3NzYpIj48dXNlIHhsaW5rOmhyZWY9IiNlbXB0eS0wIi8+PC9nPgo8ZyB0cmFuc2Zvcm09InRyYW5zbGF0ZSgxNjQ5LDc3NikiPjx1c2UgeGxpbms6aHJlZj0iI25fcmItMCIvPjwvZz4KPGcgdHJhbnNmb3JtPSJ0cmFuc2xhdGUoMTc0Niw3NzYpIj48dXNlIHhsaW5rOmhyZWY9IiNyZWN0LTAiLz48L2c+CjxnIHRyYW5zZm9ybT0idHJhbnNsYXRlKDIwMzcsNzc2KSI+PHVzZSB4bGluazpocmVmPSIjYi0wIi8+PC9nPgo8ZyB0cmFuc2Zvcm09InRyYW5zbGF0ZSgyNTIyLDc3NikiPjx1c2UgeGxpbms6aHJlZj0iI3J0LTAiLz48L2c+CjxnIHRyYW5zZm9ybT0idHJhbnNsYXRlKDI2MTksNzc2KSI+PHVzZSB4bGluazpocmVmPSIjcmVjdC0wIi8+PC9nPgo8ZyB0cmFuc2Zvcm09InRyYW5zbGF0ZSgyNzE2LDc3NikiPjx1c2UgeGxpbms6aHJlZj0iI3JlY3QtMCIvPjwvZz4KPGcgdHJhbnNmb3JtPSJ0cmFuc2xhdGUoMjgxMyw3NzYpIj48dXNlIHhsaW5rOmhyZWY9IiNyZWN0LTAiLz48L2c+CjxnIHRyYW5zZm9ybT0idHJhbnNsYXRlKDI5MTAsNzc2KSI+PHVzZSB4bGluazpocmVmPSIjcmVjdC0wIi8+PC9nPgo8ZyB0cmFuc2Zvcm09InRyYW5zbGF0ZSgzMTA0LDc3NikiPjx1c2UgeGxpbms6aHJlZj0iI3J0LTAiLz48L2c+CjxnIHRyYW5zZm9ybT0idHJhbnNsYXRlKDMyMDEsNzc2KSI+PHVzZSB4bGluazpocmVmPSIjbC0wIi8+PC9nPgo8ZyB0cmFuc2Zvcm09InRyYW5zbGF0ZSgzMzk1LDc3NikiPjx1c2UgeGxpbms6aHJlZj0iI3JlY3QtMCIvPjwvZz4KPGcgdHJhbnNmb3JtPSJ0cmFuc2xhdGUoMzQ5Miw3NzYpIj48dXNlIHhsaW5rOmhyZWY9IiNyZWN0LTAiLz48L2c+CjxnIHRyYW5zZm9ybT0idHJhbnNsYXRlKDM1ODksNzc2KSI+PHVzZSB4bGluazpocmVmPSIjbGItMCIvPjwvZz4KPGcgdHJhbnNmb3JtPSJ0cmFuc2xhdGUoMzg4MCw3NzYpIj48dXNlIHhsaW5rOmhyZWY9IiNyZWN0LTAiLz48L2c+CjxnIHRyYW5zZm9ybT0idHJhbnNsYXRlKDM5NzcsNzc2KSI+PHVzZSB4bGluazpocmVmPSIjcmVjdC0wIi8+PC9nPgo8ZyB0cmFuc2Zvcm09InRyYW5zbGF0ZSg0MDc0LDc3NikiPjx1c2UgeGxpbms6aHJlZj0iI3JlY3QtMCIvPjwvZz4KPGcgdHJhbnNmb3JtPSJ0cmFuc2xhdGUoNDI2OCw3NzYpIj48dXNlIHhsaW5rOmhyZWY9IiNuX3JiLTAiLz48L2c+CjxnIHRyYW5zZm9ybT0idHJhbnNsYXRlKDQzNjUsNzc2KSI+PHVzZSB4bGluazpocmVmPSIjYi0wIi8+PC9nPgo8ZyB0cmFuc2Zvcm09InRyYW5zbGF0ZSg1MTQxLDc3NikiPjx1c2UgeGxpbms6aHJlZj0iI3ItMCIvPjwvZz4KPGcgdHJhbnNmb3JtPSJ0cmFuc2xhdGUoNTIzOCw3NzYpIj48dXNlIHhsaW5rOmhyZWY9IiNsLTAiLz48L2c+CjxnIHRyYW5zZm9ybT0idHJhbnNsYXRlKDk3LDg3MykiPjx1c2UgeGxpbms6aHJlZj0iI2VtcHR5LTAiLz48L2c+CjxnIHRyYW5zZm9ybT0idHJhbnNsYXRlKDQ4NSw4NzMpIj48dXNlIHhsaW5rOmhyZWY9IiNlbXB0eS0wIi8+PC9nPgo8ZyB0cmFuc2Zvcm09InRyYW5zbGF0ZSg4NzMsODczKSI+PHVzZSB4bGluazpocmVmPSIjcnQtMCIvPjwvZz4KPGcgdHJhbnNmb3JtPSJ0cmFuc2xhdGUoOTcwLDg3MykiPjx1c2UgeGxpbms6aHJlZj0iI2wtMCIvPjwvZz4KPGcgdHJhbnNmb3JtPSJ0cmFuc2xhdGUoMTE2NCw4NzMpIj48dXNlIHhsaW5rOmhyZWY9IiNlbXB0eS0wIi8+PC9nPgo8ZyB0cmFuc2Zvcm09InRyYW5zbGF0ZSgxMzU4LDg3MykiPjx1c2UgeGxpbms6aHJlZj0iI2VtcHR5LTAiLz48L2c+CjxnIHRyYW5zZm9ybT0idHJhbnNsYXRlKDE1NTIsODczKSI+PHVzZSB4bGluazpocmVmPSIjci0wIi8+PC9nPgo8ZyB0cmFuc2Zvcm09InRyYW5zbGF0ZSgxNjQ5LDg3MykiPjx1c2UgeGxpbms6aHJlZj0iI3JlY3QtMCIvPjwvZz4KPGcgdHJhbnNmb3JtPSJ0cmFuc2xhdGUoMTc0Niw4NzMpIj48dXNlIHhsaW5rOmhyZWY9IiNsdC0wIi8+PC9nPgo8ZyB0cmFuc2Zvcm09InRyYW5zbGF0ZSgyMDM3LDg3MykiPjx1c2UgeGxpbms6aHJlZj0iI3QtMCIvPjwvZz4KPGcgdHJhbnNmb3JtPSJ0cmFuc2xhdGUoMjIzMSw4NzMpIj48dXNlIHhsaW5rOmhyZWY9IiNlbXB0eS0wIi8+PC9nPgo8ZyB0cmFuc2Zvcm09InRyYW5zbGF0ZSgyNzE2LDg3MykiPjx1c2UgeGxpbms6aHJlZj0iI3QtMCIvPjwvZz4KPGcgdHJhbnNmb3JtPSJ0cmFuc2xhdGUoMjkxMCw4NzMpIj48dXNlIHhsaW5rOmhyZWY9IiNyZWN0LTAiLz48L2c+CjxnIHRyYW5zZm9ybT0idHJhbnNsYXRlKDMyOTgsODczKSI+PHVzZSB4bGluazpocmVmPSIjci0wIi8+PC9nPgo8ZyB0cmFuc2Zvcm09InRyYW5zbGF0ZSgzMzk1LDg3MykiPjx1c2UgeGxpbms6aHJlZj0iI3JlY3QtMCIvPjwvZz4KPGcgdHJhbnNmb3JtPSJ0cmFuc2xhdGUoMzU4OSw4NzMpIj48dXNlIHhsaW5rOmhyZWY9IiNydC0wIi8+PC9nPgo8ZyB0cmFuc2Zvcm09InRyYW5zbGF0ZSgzNjg2LDg3MykiPjx1c2UgeGxpbms6aHJlZj0iI3JlY3QtMCIvPjwvZz4KPGcgdHJhbnNmb3JtPSJ0cmFuc2xhdGUoMzc4Myw4NzMpIj48dXNlIHhsaW5rOmhyZWY9IiNyZWN0LTAiLz48L2c+CjxnIHRyYW5zZm9ybT0idHJhbnNsYXRlKDM4ODAsODczKSI+PHVzZSB4bGluazpocmVmPSIjcmVjdC0wIi8+PC9nPgo8ZyB0cmFuc2Zvcm09InRyYW5zbGF0ZSgzOTc3LDg3MykiPjx1c2UgeGxpbms6aHJlZj0iI3JlY3QtMCIvPjwvZz4KPGcgdHJhbnNmb3JtPSJ0cmFuc2xhdGUoNDA3NCw4NzMpIj48dXNlIHhsaW5rOmhyZWY9IiNyZWN0LTAiLz48L2c+CjxnIHRyYW5zZm9ybT0idHJhbnNsYXRlKDQxNzEsODczKSI+PHVzZSB4bGluazpocmVmPSIjcmVjdC0wIi8+PC9nPgo8ZyB0cmFuc2Zvcm09InRyYW5zbGF0ZSg0MjY4LDg3MykiPjx1c2UgeGxpbms6aHJlZj0iI3JlY3QtMCIvPjwvZz4KPGcgdHJhbnNmb3JtPSJ0cmFuc2xhdGUoNDM2NSw4NzMpIj48dXNlIHhsaW5rOmhyZWY9IiNyZWN0LTAiLz48L2c+CjxnIHRyYW5zZm9ybT0idHJhbnNsYXRlKDQ0NjIsODczKSI+PHVzZSB4bGluazpocmVmPSIjcmVjdC0wIi8+PC9nPgo8ZyB0cmFuc2Zvcm09InRyYW5zbGF0ZSg0NTU5LDg3MykiPjx1c2UgeGxpbms6aHJlZj0iI3JlY3QtMCIvPjwvZz4KPGcgdHJhbnNmb3JtPSJ0cmFuc2xhdGUoNDY1Niw4NzMpIj48dXNlIHhsaW5rOmhyZWY9IiNsLTAiLz48L2c+CjxnIHRyYW5zZm9ybT0idHJhbnNsYXRlKDQ4NTAsODczKSI+PHVzZSB4bGluazpocmVmPSIjci0wIi8+PC9nPgo8ZyB0cmFuc2Zvcm09InRyYW5zbGF0ZSg0OTQ3LDg3MykiPjx1c2UgeGxpbms6aHJlZj0iI3JlY3QtMCIvPjwvZz4KPGcgdHJhbnNmb3JtPSJ0cmFuc2xhdGUoNTA0NCw4NzMpIj48dXNlIHhsaW5rOmhyZWY9IiNsYi0wIi8+PC9nPgo8ZyB0cmFuc2Zvcm09InRyYW5zbGF0ZSgwLDk3MCkiPjx1c2UgeGxpbms6aHJlZj0iI2ItMCIvPjwvZz4KPGcgdHJhbnNmb3JtPSJ0cmFuc2xhdGUoMTk0LDk3MCkiPjx1c2UgeGxpbms6aHJlZj0iI3JiLTAiLz48L2c+CjxnIHRyYW5zZm9ybT0idHJhbnNsYXRlKDI5MSw5NzApIj48dXNlIHhsaW5rOmhyZWY9IiNsYi0wIi8+PC9nPgo8ZyB0cmFuc2Zvcm09InRyYW5zbGF0ZSg1ODIsOTcwKSI+PHVzZSB4bGluazpocmVmPSIjZW1wdHktMCIvPjwvZz4KPGcgdHJhbnNmb3JtPSJ0cmFuc2xhdGUoNzc2LDk3MCkiPjx1c2UgeGxpbms6aHJlZj0iI2ItMCIvPjwvZz4KPGcgdHJhbnNmb3JtPSJ0cmFuc2xhdGUoMTg0Myw5NzApIj48dXNlIHhsaW5rOmhyZWY9IiNuX3JiLTAiLz48L2c+CjxnIHRyYW5zZm9ybT0idHJhbnNsYXRlKDE5NDAsOTcwKSI+PHVzZSB4bGluazpocmVmPSIjYi0wIi8+PC9nPgo8ZyB0cmFuc2Zvcm09InRyYW5zbGF0ZSgyMTM0LDk3MCkiPjx1c2UgeGxpbms6aHJlZj0iI2VtcHR5LTAiLz48L2c+CjxnIHRyYW5zZm9ybT0idHJhbnNsYXRlKDI0MjUsOTcwKSI+PHVzZSB4bGluazpocmVmPSIjci0wIi8+PC9nPgo8ZyB0cmFuc2Zvcm09InRyYW5zbGF0ZSgyNTIyLDk3MCkiPjx1c2UgeGxpbms6aHJlZj0iI3JlY3QtMCIvPjwvZz4KPGcgdHJhbnNmb3JtPSJ0cmFuc2xhdGUoMjYxOSw5NzApIj48dXNlIHhsaW5rOmhyZWY9IiNsLTAiLz48L2c+CjxnIHRyYW5zZm9ybT0idHJhbnNsYXRlKDI4MTMsOTcwKSI+PHVzZSB4bGluazpocmVmPSIjci0wIi8+PC9nPgo8ZyB0cmFuc2Zvcm09InRyYW5zbGF0ZSgyOTEwLDk3MCkiPjx1c2UgeGxpbms6aHJlZj0iI2x0LTAiLz48L2c+CjxnIHRyYW5zZm9ybT0idHJhbnNsYXRlKDMyMDEsOTcwKSI+PHVzZSB4bGluazpocmVmPSIjYi0wIi8+PC9nPgo8ZyB0cmFuc2Zvcm09InRyYW5zbGF0ZSgzMzk1LDk3MCkiPjx1c2UgeGxpbms6aHJlZj0iI3J0LTAiLz48L2c+CjxnIHRyYW5zZm9ybT0idHJhbnNsYXRlKDM0OTIsOTcwKSI+PHVzZSB4bGluazpocmVmPSIjbGItMCIvPjwvZz4KPGcgdHJhbnNmb3JtPSJ0cmFuc2xhdGUoMzY4Niw5NzApIj48dXNlIHhsaW5rOmhyZWY9IiNydC0wIi8+PC9nPgo8ZyB0cmFuc2Zvcm09InRyYW5zbGF0ZSgzNzgzLDk3MCkiPjx1c2UgeGxpbms6aHJlZj0iI3JlY3QtMCIvPjwvZz4KPGcgdHJhbnNmb3JtPSJ0cmFuc2xhdGUoMzg4MCw5NzApIj48dXNlIHhsaW5rOmhyZWY9IiNsdC0wIi8+PC9nPgo8ZyB0cmFuc2Zvcm09InRyYW5zbGF0ZSg0MzY1LDk3MCkiPjx1c2UgeGxpbms6aHJlZj0iI3QtMCIvPjwvZz4KPGcgdHJhbnNmb3JtPSJ0cmFuc2xhdGUoNDU1OSw5NzApIj48dXNlIHhsaW5rOmhyZWY9IiN0LTAiLz48L2c+CjxnIHRyYW5zZm9ybT0idHJhbnNsYXRlKDUwNDQsOTcwKSI+PHVzZSB4bGluazpocmVmPSIjcnQtMCIvPjwvZz4KPGcgdHJhbnNmb3JtPSJ0cmFuc2xhdGUoNTE0MSw5NzApIj48dXNlIHhsaW5rOmhyZWY9IiNsLTAiLz48L2c+CjxnIHRyYW5zZm9ybT0idHJhbnNsYXRlKDUyMzgsOTcwKSI+PHVzZSB4bGluazpocmVmPSIjbl9yYi0wIi8+PC9nPgo8ZyB0cmFuc2Zvcm09InRyYW5zbGF0ZSg1MzM1LDk3MCkiPjx1c2UgeGxpbms6aHJlZj0iI3JiLTAiLz48L2c+CjxnIHRyYW5zZm9ybT0idHJhbnNsYXRlKDU0MzIsOTcwKSI+PHVzZSB4bGluazpocmVmPSIjbC0wIi8+PC9nPgo8ZyB0cmFuc2Zvcm09InRyYW5zbGF0ZSgwLDEwNjcpIj48dXNlIHhsaW5rOmhyZWY9IiNyZWN0LTAiLz48L2c+CjxnIHRyYW5zZm9ybT0idHJhbnNsYXRlKDk3LDEwNjcpIj48dXNlIHhsaW5rOmhyZWY9IiNuX3JiLTAiLz48L2c+CjxnIHRyYW5zZm9ybT0idHJhbnNsYXRlKDE5NCwxMDY3KSI+PHVzZSB4bGluazpocmVmPSIjcmVjdC0wIi8+PC9nPgo8ZyB0cmFuc2Zvcm09InRyYW5zbGF0ZSgyOTEsMTA2NykiPjx1c2UgeGxpbms6aHJlZj0iI3JlY3QtMCIvPjwvZz4KPGcgdHJhbnNmb3JtPSJ0cmFuc2xhdGUoMzg4LDEwNjcpIj48dXNlIHhsaW5rOmhyZWY9IiNsYi0wIi8+PC9nPgo8ZyB0cmFuc2Zvcm09InRyYW5zbGF0ZSg3NzYsMTA2NykiPjx1c2UgeGxpbms6aHJlZj0iI3JlY3QtMCIvPjwvZz4KPGcgdHJhbnNmb3JtPSJ0cmFuc2xhdGUoODczLDEwNjcpIj48dXNlIHhsaW5rOmhyZWY9IiNsYi0wIi8+PC9nPgo8ZyB0cmFuc2Zvcm09InRyYW5zbGF0ZSg5NzAsMTA2NykiPjx1c2UgeGxpbms6aHJlZj0iI25fcmItMCIvPjwvZz4KPGcgdHJhbnNmb3JtPSJ0cmFuc2xhdGUoMTA2NywxMDY3KSI+PHVzZSB4bGluazpocmVmPSIjcmItMCIvPjwvZz4KPGcgdHJhbnNmb3JtPSJ0cmFuc2xhdGUoMTE2NCwxMDY3KSI+PHVzZSB4bGluazpocmVmPSIjcmVjdC0wIi8+PC9nPgo8ZyB0cmFuc2Zvcm09InRyYW5zbGF0ZSgxMjYxLDEwNjcpIj48dXNlIHhsaW5rOmhyZWY9IiNsLTAiLz48L2c+CjxnIHRyYW5zZm9ybT0idHJhbnNsYXRlKDE0NTUsMTA2NykiPjx1c2UgeGxpbms6aHJlZj0iI2VtcHR5LTAiLz48L2c+CjxnIHRyYW5zZm9ybT0idHJhbnNsYXRlKDE3NDYsMTA2NykiPjx1c2UgeGxpbms6aHJlZj0iI3ItMCIvPjwvZz4KPGcgdHJhbnNmb3JtPSJ0cmFuc2xhdGUoMTg0MywxMDY3KSI+PHVzZSB4bGluazpocmVmPSIjcmVjdC0wIi8+PC9nPgo8ZyB0cmFuc2Zvcm09InRyYW5zbGF0ZSgxOTQwLDEwNjcpIj48dXNlIHhsaW5rOmhyZWY9IiNyZWN0LTAiLz48L2c+CjxnIHRyYW5zZm9ybT0idHJhbnNsYXRlKDIyMzEsMTA2NykiPjx1c2UgeGxpbms6aHJlZj0iI25fcmItMCIvPjwvZz4KPGcgdHJhbnNmb3JtPSJ0cmFuc2xhdGUoMjMyOCwxMDY3KSI+PHVzZSB4bGluazpocmVmPSIjYi0wIi8+PC9nPgo8ZyB0cmFuc2Zvcm09InRyYW5zbGF0ZSgyNzE2LDEwNjcpIj48dXNlIHhsaW5rOmhyZWY9IiNiLTAiLz48L2c+CjxnIHRyYW5zZm9ybT0idHJhbnNsYXRlKDMwMDcsMTA2NykiPjx1c2UgeGxpbms6aHJlZj0iI2ItMCIvPjwvZz4KPGcgdHJhbnNmb3JtPSJ0cmFuc2xhdGUoMzIwMSwxMDY3KSI+PHVzZSB4bGluazpocmVmPSIjcmVjdC0wIi8+PC9nPgo8ZyB0cmFuc2Zvcm09InRyYW5zbGF0ZSgzNDkyLDEwNjcpIj48dXNlIHhsaW5rOmhyZWY9IiNydC0wIi8+PC9nPgo8ZyB0cmFuc2Zvcm09InRyYW5zbGF0ZSgzNTg5LDEwNjcpIj48dXNlIHhsaW5rOmhyZWY9IiNsLTAiLz48L2c+CjxnIHRyYW5zZm9ybT0idHJhbnNsYXRlKDM3ODMsMTA2NykiPjx1c2UgeGxpbms6aHJlZj0iI3QtMCIvPjwvZz4KPGcgdHJhbnNmb3JtPSJ0cmFuc2xhdGUoNDA3NCwxMDY3KSI+PHVzZSB4bGluazpocmVmPSIjYi0wIi8+PC9nPgo8ZyB0cmFuc2Zvcm09InRyYW5zbGF0ZSg0MjY4LDEwNjcpIj48dXNlIHhsaW5rOmhyZWY9IiNiLTAiLz48L2c+CjxnIHRyYW5zZm9ybT0idHJhbnNsYXRlKDQ0NjIsMTA2NykiPjx1c2UgeGxpbms6aHJlZj0iI2VtcHR5LTAiLz48L2c+CjxnIHRyYW5zZm9ybT0idHJhbnNsYXRlKDQ3NTMsMTA2NykiPjx1c2UgeGxpbms6aHJlZj0iI2ItMCIvPjwvZz4KPGcgdHJhbnNmb3JtPSJ0cmFuc2xhdGUoNDk0NywxMDY3KSI+PHVzZSB4bGluazpocmVmPSIjZW1wdHktMCIvPjwvZz4KPGcgdHJhbnNmb3JtPSJ0cmFuc2xhdGUoNTIzOCwxMDY3KSI+PHVzZSB4bGluazpocmVmPSIjci0wIi8+PC9nPgo8ZyB0cmFuc2Zvcm09InRyYW5zbGF0ZSg1MzM1LDEwNjcpIj48dXNlIHhsaW5rOmhyZWY9IiNyZWN0LTAiLz48L2c+CjxnIHRyYW5zZm9ybT0idHJhbnNsYXRlKDAsMTE2NCkiPjx1c2UgeGxpbms6aHJlZj0iI3J0LTAiLz48L2c+CjxnIHRyYW5zZm9ybT0idHJhbnNsYXRlKDk3LDExNjQpIj48dXNlIHhsaW5rOmhyZWY9IiNyZWN0LTAiLz48L2c+CjxnIHRyYW5zZm9ybT0idHJhbnNsYXRlKDE5NCwxMTY0KSI+PHVzZSB4bGluazpocmVmPSIjcmVjdC0wIi8+PC9nPgo8ZyB0cmFuc2Zvcm09InRyYW5zbGF0ZSgyOTEsMTE2NCkiPjx1c2UgeGxpbms6aHJlZj0iI3JlY3QtMCIvPjwvZz4KPGcgdHJhbnNmb3JtPSJ0cmFuc2xhdGUoMzg4LDExNjQpIj48dXNlIHhsaW5rOmhyZWY9IiNsdC0wIi8+PC9nPgo8ZyB0cmFuc2Zvcm09InRyYW5zbGF0ZSg1ODIsMTE2NCkiPjx1c2UgeGxpbms6aHJlZj0iI2VtcHR5LTAiLz48L2c+CjxnIHRyYW5zZm9ybT0idHJhbnNsYXRlKDc3NiwxMTY0KSI+PHVzZSB4bGluazpocmVmPSIjcnQtMCIvPjwvZz4KPGcgdHJhbnNmb3JtPSJ0cmFuc2xhdGUoODczLDExNjQpIj48dXNlIHhsaW5rOmhyZWY9IiNyZWN0LTAiLz48L2c+CjxnIHRyYW5zZm9ybT0idHJhbnNsYXRlKDk3MCwxMTY0KSI+PHVzZSB4bGluazpocmVmPSIjcmVjdC0wIi8+PC9nPgo8ZyB0cmFuc2Zvcm09InRyYW5zbGF0ZSgxMDY3LDExNjQpIj48dXNlIHhsaW5rOmhyZWY9IiNsdC0wIi8+PC9nPgo8ZyB0cmFuc2Zvcm09InRyYW5zbGF0ZSgxOTQwLDExNjQpIj48dXNlIHhsaW5rOmhyZWY9IiN0LTAiLz48L2c+CjxnIHRyYW5zZm9ybT0idHJhbnNsYXRlKDIyMzEsMTE2NCkiPjx1c2UgeGxpbms6aHJlZj0iI3JiLTAiLz48L2c+CjxnIHRyYW5zZm9ybT0idHJhbnNsYXRlKDIzMjgsMTE2NCkiPjx1c2UgeGxpbms6aHJlZj0iI2x0LTAiLz48L2c+CjxnIHRyYW5zZm9ybT0idHJhbnNsYXRlKDI2MTksMTE2NCkiPjx1c2UgeGxpbms6aHJlZj0iI25fcmItMCIvPjwvZz4KPGcgdHJhbnNmb3JtPSJ0cmFuc2xhdGUoMjcxNiwxMTY0KSI+PHVzZSB4bGluazpocmVmPSIjcmVjdC0wIi8+PC9nPgo8ZyB0cmFuc2Zvcm09InRyYW5zbGF0ZSgzMDA3LDExNjQpIj48dXNlIHhsaW5rOmhyZWY9IiN0LTAiLz48L2c+CjxnIHRyYW5zZm9ybT0idHJhbnNsYXRlKDMxMDQsMTE2NCkiPjx1c2UgeGxpbms6aHJlZj0iI25fcmItMCIvPjwvZz4KPGcgdHJhbnNmb3JtPSJ0cmFuc2xhdGUoMzIwMSwxMTY0KSI+PHVzZSB4bGluazpocmVmPSIjcmVjdC0wIi8+PC9nPgo8ZyB0cmFuc2Zvcm09InRyYW5zbGF0ZSgzMzk1LDExNjQpIj48dXNlIHhsaW5rOmhyZWY9IiNlbXB0eS0wIi8+PC9nPgo8ZyB0cmFuc2Zvcm09InRyYW5zbGF0ZSgzNjg2LDExNjQpIj48dXNlIHhsaW5rOmhyZWY9IiNiLTAiLz48L2c+CjxnIHRyYW5zZm9ybT0idHJhbnNsYXRlKDM4ODAsMTE2NCkiPjx1c2UgeGxpbms6aHJlZj0iI2VtcHR5LTAiLz48L2c+CjxnIHRyYW5zZm9ybT0idHJhbnNsYXRlKDM5NzcsMTE2NCkiPjx1c2UgeGxpbms6aHJlZj0iI25fcmItMCIvPjwvZz4KPGcgdHJhbnNmb3JtPSJ0cmFuc2xhdGUoNDA3NCwxMTY0KSI+PHVzZSB4bGluazpocmVmPSIjcmVjdC0wIi8+PC9nPgo8ZyB0cmFuc2Zvcm09InRyYW5zbGF0ZSg0MjY4LDExNjQpIj48dXNlIHhsaW5rOmhyZWY9IiN0LTAiLz48L2c+CjxnIHRyYW5zZm9ybT0idHJhbnNsYXRlKDQ1NTksMTE2NCkiPjx1c2UgeGxpbms6aHJlZj0iI2ItMCIvPjwvZz4KPGcgdHJhbnNmb3JtPSJ0cmFuc2xhdGUoNDc1MywxMTY0KSI+PHVzZSB4bGluazpocmVmPSIjdC0wIi8+PC9nPgo8ZyB0cmFuc2Zvcm09InRyYW5zbGF0ZSg1MDQ0LDExNjQpIj48dXNlIHhsaW5rOmhyZWY9IiNyLTAiLz48L2c+CjxnIHRyYW5zZm9ybT0idHJhbnNsYXRlKDUxNDEsMTE2NCkiPjx1c2UgeGxpbms6aHJlZj0iI2xiLTAiLz48L2c+CjxnIHRyYW5zZm9ybT0idHJhbnNsYXRlKDUzMzUsMTE2NCkiPjx1c2UgeGxpbms6aHJlZj0iI3J0LTAiLz48L2c+CjxnIHRyYW5zZm9ybT0idHJhbnNsYXRlKDU0MzIsMTE2NCkiPjx1c2UgeGxpbms6aHJlZj0iI2wtMCIvPjwvZz4KPGcgdHJhbnNmb3JtPSJ0cmFuc2xhdGUoOTcsMTI2MSkiPjx1c2UgeGxpbms6aHJlZj0iI3JlY3QtMCIvPjwvZz4KPGcgdHJhbnNmb3JtPSJ0cmFuc2xhdGUoMTk0LDEyNjEpIj48dXNlIHhsaW5rOmhyZWY9IiNyZWN0LTAiLz48L2c+CjxnIHRyYW5zZm9ybT0idHJhbnNsYXRlKDY3OSwxMjYxKSI+PHVzZSB4bGluazpocmVmPSIjZW1wdHktMCIvPjwvZz4KPGcgdHJhbnNmb3JtPSJ0cmFuc2xhdGUoODczLDEyNjEpIj48dXNlIHhsaW5rOmhyZWY9IiN0LTAiLz48L2c+CjxnIHRyYW5zZm9ybT0idHJhbnNsYXRlKDEwNjcsMTI2MSkiPjx1c2UgeGxpbms6aHJlZj0iI25fcmItMCIvPjwvZz4KPGcgdHJhbnNmb3JtPSJ0cmFuc2xhdGUoMTE2NCwxMjYxKSI+PHVzZSB4bGluazpocmVmPSIjYi0wIi8+PC9nPgo8ZyB0cmFuc2Zvcm09InRyYW5zbGF0ZSgxNTUyLDEyNjEpIj48dXNlIHhsaW5rOmhyZWY9IiNiLTAiLz48L2c+CjxnIHRyYW5zZm9ybT0idHJhbnNsYXRlKDE3NDYsMTI2MSkiPjx1c2UgeGxpbms6aHJlZj0iI3ItMCIvPjwvZz4KPGcgdHJhbnNmb3JtPSJ0cmFuc2xhdGUoMTg0MywxMjYxKSI+PHVzZSB4bGluazpocmVmPSIjbC0wIi8+PC9nPgo8ZyB0cmFuc2Zvcm09InRyYW5zbGF0ZSgyMjMxLDEyNjEpIj48dXNlIHhsaW5rOmhyZWY9IiN0LTAiLz48L2c+CjxnIHRyYW5zZm9ybT0idHJhbnNsYXRlKDI0MjUsMTI2MSkiPjx1c2UgeGxpbms6aHJlZj0iI2VtcHR5LTAiLz48L2c+CjxnIHRyYW5zZm9ybT0idHJhbnNsYXRlKDI1MjIsMTI2MSkiPjx1c2UgeGxpbms6aHJlZj0iI25fcmItMCIvPjwvZz4KPGcgdHJhbnNmb3JtPSJ0cmFuc2xhdGUoMjYxOSwxMjYxKSI+PHVzZSB4bGluazpocmVmPSIjcmItMCIvPjwvZz4KPGcgdHJhbnNmb3JtPSJ0cmFuc2xhdGUoMjcxNiwxMjYxKSI+PHVzZSB4bGluazpocmVmPSIjcmVjdC0wIi8+PC9nPgo8ZyB0cmFuc2Zvcm09InRyYW5zbGF0ZSgyODEzLDEyNjEpIj48dXNlIHhsaW5rOmhyZWY9IiNsYi0wIi8+PC9nPgo8ZyB0cmFuc2Zvcm09InRyYW5zbGF0ZSgzMTA0LDEyNjEpIj48dXNlIHhsaW5rOmhyZWY9IiNyLTAiLz48L2c+CjxnIHRyYW5zZm9ybT0idHJhbnNsYXRlKDMyMDEsMTI2MSkiPjx1c2UgeGxpbms6aHJlZj0iI2x0LTAiLz48L2c+CjxnIHRyYW5zZm9ybT0idHJhbnNsYXRlKDMzOTUsMTI2MSkiPjx1c2UgeGxpbms6aHJlZj0iI25fcmItMCIvPjwvZz4KPGcgdHJhbnNmb3JtPSJ0cmFuc2xhdGUoMzQ5MiwxMjYxKSI+PHVzZSB4bGluazpocmVmPSIjYi0wIi8+PC9nPgo8ZyB0cmFuc2Zvcm09InRyYW5zbGF0ZSgzNTg5LDEyNjEpIj48dXNlIHhsaW5rOmhyZWY9IiNuX3JiLTAiLz48L2c+CjxnIHRyYW5zZm9ybT0idHJhbnNsYXRlKDM2ODYsMTI2MSkiPjx1c2UgeGxpbms6aHJlZj0iI3JlY3QtMCIvPjwvZz4KPGcgdHJhbnNmb3JtPSJ0cmFuc2xhdGUoMzc4MywxMjYxKSI+PHVzZSB4bGluazpocmVmPSIjbC0wIi8+PC9nPgo8ZyB0cmFuc2Zvcm09InRyYW5zbGF0ZSgzOTc3LDEyNjEpIj48dXNlIHhsaW5rOmhyZWY9IiNyLTAiLz48L2c+CjxnIHRyYW5zZm9ybT0idHJhbnNsYXRlKDQwNzQsMTI2MSkiPjx1c2UgeGxpbms6aHJlZj0iI3JlY3QtMCIvPjwvZz4KPGcgdHJhbnNmb3JtPSJ0cmFuc2xhdGUoNDE3MSwxMjYxKSI+PHVzZSB4bGluazpocmVmPSIjbC0wIi8+PC9nPgo8ZyB0cmFuc2Zvcm09InRyYW5zbGF0ZSg0NTU5LDEyNjEpIj48dXNlIHhsaW5rOmhyZWY9IiNydC0wIi8+PC9nPgo8ZyB0cmFuc2Zvcm09InRyYW5zbGF0ZSg0NjU2LDEyNjEpIj48dXNlIHhsaW5rOmhyZWY9IiNsLTAiLz48L2c+CjxnIHRyYW5zZm9ybT0idHJhbnNsYXRlKDQ3NTMsMTI2MSkiPjx1c2UgeGxpbms6aHJlZj0iI25fcmItMCIvPjwvZz4KPGcgdHJhbnNmb3JtPSJ0cmFuc2xhdGUoNDg1MCwxMjYxKSI+PHVzZSB4bGluazpocmVmPSIjYi0wIi8+PC9nPgo8ZyB0cmFuc2Zvcm09InRyYW5zbGF0ZSg1MTQxLDEyNjEpIj48dXNlIHhsaW5rOmhyZWY9IiNyZWN0LTAiLz48L2c+CjxnIHRyYW5zZm9ybT0idHJhbnNsYXRlKDk3LDEzNTgpIj48dXNlIHhsaW5rOmhyZWY9IiNyZWN0LTAiLz48L2c+CjxnIHRyYW5zZm9ybT0idHJhbnNsYXRlKDE5NCwxMzU4KSI+PHVzZSB4bGluazpocmVmPSIjbHQtMCIvPjwvZz4KPGcgdHJhbnNmb3JtPSJ0cmFuc2xhdGUoNDg1LDEzNTgpIj48dXNlIHhsaW5rOmhyZWY9IiNyLTAiLz48L2c+CjxnIHRyYW5zZm9ybT0idHJhbnNsYXRlKDU4MiwxMzU4KSI+PHVzZSB4bGluazpocmVmPSIjbC0wIi8+PC9nPgo8ZyB0cmFuc2Zvcm09InRyYW5zbGF0ZSgxMDY3LDEzNTgpIj48dXNlIHhsaW5rOmhyZWY9IiNyLTAiLz48L2c+CjxnIHRyYW5zZm9ybT0idHJhbnNsYXRlKDExNjQsMTM1OCkiPjx1c2UgeGxpbms6aHJlZj0iI3JlY3QtMCIvPjwvZz4KPGcgdHJhbnNmb3JtPSJ0cmFuc2xhdGUoMTU1MiwxMzU4KSI+PHVzZSB4bGluazpocmVmPSIjdC0wIi8+PC9nPgo8ZyB0cmFuc2Zvcm09InRyYW5zbGF0ZSgxODQzLDEzNTgpIj48dXNlIHhsaW5rOmhyZWY9IiNuX3JiLTAiLz48L2c+CjxnIHRyYW5zZm9ybT0idHJhbnNsYXRlKDE5NDAsMTM1OCkiPjx1c2UgeGxpbms6aHJlZj0iI3JiLTAiLz48L2c+CjxnIHRyYW5zZm9ybT0idHJhbnNsYXRlKDIwMzcsMTM1OCkiPjx1c2UgeGxpbms6aHJlZj0iI3JlY3QtMCIvPjwvZz4KPGcgdHJhbnNmb3JtPSJ0cmFuc2xhdGUoMjEzNCwxMzU4KSI+PHVzZSB4bGluazpocmVmPSIjbGItMCIvPjwvZz4KPGcgdHJhbnNmb3JtPSJ0cmFuc2xhdGUoMjIzMSwxMzU4KSI+PHVzZSB4bGluazpocmVmPSIjbl9yYi0wIi8+PC9nPgo8ZyB0cmFuc2Zvcm09InRyYW5zbGF0ZSgyMzI4LDEzNTgpIj48dXNlIHhsaW5rOmhyZWY9IiNiLTAiLz48L2c+CjxnIHRyYW5zZm9ybT0idHJhbnNsYXRlKDI1MjIsMTM1OCkiPjx1c2UgeGxpbms6aHJlZj0iI3ItMCIvPjwvZz4KPGcgdHJhbnNmb3JtPSJ0cmFuc2xhdGUoMjYxOSwxMzU4KSI+PHVzZSB4bGluazpocmVmPSIjbHQtMCIvPjwvZz4KPGcgdHJhbnNmb3JtPSJ0cmFuc2xhdGUoMjgxMywxMzU4KSI+PHVzZSB4bGluazpocmVmPSIjcmVjdC0wIi8+PC9nPgo8ZyB0cmFuc2Zvcm09InRyYW5zbGF0ZSgzMDA3LDEzNTgpIj48dXNlIHhsaW5rOmhyZWY9IiNlbXB0eS0wIi8+PC9nPgo8ZyB0cmFuc2Zvcm09InRyYW5zbGF0ZSgzMjk4LDEzNTgpIj48dXNlIHhsaW5rOmhyZWY9IiNyYi0wIi8+PC9nPgo8ZyB0cmFuc2Zvcm09InRyYW5zbGF0ZSgzMzk1LDEzNTgpIj48dXNlIHhsaW5rOmhyZWY9IiNyZWN0LTAiLz48L2c+CjxnIHRyYW5zZm9ybT0idHJhbnNsYXRlKDM0OTIsMTM1OCkiPjx1c2UgeGxpbms6aHJlZj0iI3JlY3QtMCIvPjwvZz4KPGcgdHJhbnNmb3JtPSJ0cmFuc2xhdGUoMzU4OSwxMzU4KSI+PHVzZSB4bGluazpocmVmPSIjcmVjdC0wIi8+PC9nPgo8ZyB0cmFuc2Zvcm09InRyYW5zbGF0ZSgzNjg2LDEzNTgpIj48dXNlIHhsaW5rOmhyZWY9IiNyZWN0LTAiLz48L2c+CjxnIHRyYW5zZm9ybT0idHJhbnNsYXRlKDQ3NTMsMTM1OCkiPjx1c2UgeGxpbms6aHJlZj0iI3ItMCIvPjwvZz4KPGcgdHJhbnNmb3JtPSJ0cmFuc2xhdGUoNDg1MCwxMzU4KSI+PHVzZSB4bGluazpocmVmPSIjcmVjdC0wIi8+PC9nPgo8ZyB0cmFuc2Zvcm09InRyYW5zbGF0ZSg1MDQ0LDEzNTgpIj48dXNlIHhsaW5rOmhyZWY9IiNyLTAiLz48L2c+CjxnIHRyYW5zZm9ybT0idHJhbnNsYXRlKDUxNDEsMTM1OCkiPjx1c2UgeGxpbms6aHJlZj0iI3JlY3QtMCIvPjwvZz4KPGcgdHJhbnNmb3JtPSJ0cmFuc2xhdGUoNTIzOCwxMzU4KSI+PHVzZSB4bGluazpocmVmPSIjbGItMCIvPjwvZz4KPGcgdHJhbnNmb3JtPSJ0cmFuc2xhdGUoMCwxNDU1KSI+PHVzZSB4bGluazpocmVmPSIjbl9yYi0wIi8+PC9nPgo8ZyB0cmFuc2Zvcm09InRyYW5zbGF0ZSg5NywxNDU1KSI+PHVzZSB4bGluazpocmVmPSIjcmVjdC0wIi8+PC9nPgo8ZyB0cmFuc2Zvcm09InRyYW5zbGF0ZSgzODgsMTQ1NSkiPjx1c2UgeGxpbms6aHJlZj0iI2VtcHR5LTAiLz48L2c+CjxnIHRyYW5zZm9ybT0idHJhbnNsYXRlKDY3OSwxNDU1KSI+PHVzZSB4bGluazpocmVmPSIjci0wIi8+PC9nPgo8ZyB0cmFuc2Zvcm09InRyYW5zbGF0ZSg3NzYsMTQ1NSkiPjx1c2UgeGxpbms6aHJlZj0iI2wtMCIvPjwvZz4KPGcgdHJhbnNmb3JtPSJ0cmFuc2xhdGUoOTcwLDE0NTUpIj48dXNlIHhsaW5rOmhyZWY9IiNiLTAiLz48L2c+CjxnIHRyYW5zZm9ybT0idHJhbnNsYXRlKDExNjQsMTQ1NSkiPjx1c2UgeGxpbms6aHJlZj0iI3JlY3QtMCIvPjwvZz4KPGcgdHJhbnNmb3JtPSJ0cmFuc2xhdGUoMTY0OSwxNDU1KSI+PHVzZSB4bGluazpocmVmPSIjYi0wIi8+PC9nPgo8ZyB0cmFuc2Zvcm09InRyYW5zbGF0ZSgxNzQ2LDE0NTUpIj48dXNlIHhsaW5rOmhyZWY9IiNuX3JiLTAiLz48L2c+CjxnIHRyYW5zZm9ybT0idHJhbnNsYXRlKDE4NDMsMTQ1NSkiPjx1c2UgeGxpbms6aHJlZj0iI3JiLTAiLz48L2c+CjxnIHRyYW5zZm9ybT0idHJhbnNsYXRlKDE5NDAsMTQ1NSkiPjx1c2UgeGxpbms6aHJlZj0iI2x0LTAiLz48L2c+CjxnIHRyYW5zZm9ybT0idHJhbnNsYXRlKDIxMzQsMTQ1NSkiPjx1c2UgeGxpbms6aHJlZj0iI3J0LTAiLz48L2c+CjxnIHRyYW5zZm9ybT0idHJhbnNsYXRlKDIyMzEsMTQ1NSkiPjx1c2UgeGxpbms6aHJlZj0iI3JlY3QtMCIvPjwvZz4KPGcgdHJhbnNmb3JtPSJ0cmFuc2xhdGUoMjMyOCwxNDU1KSI+PHVzZSB4bGluazpocmVmPSIjbHQtMCIvPjwvZz4KPGcgdHJhbnNmb3JtPSJ0cmFuc2xhdGUoMjcxNiwxNDU1KSI+PHVzZSB4bGluazpocmVmPSIjcmItMCIvPjwvZz4KPGcgdHJhbnNmb3JtPSJ0cmFuc2xhdGUoMjgxMywxNDU1KSI+PHVzZSB4bGluazpocmVmPSIjcmVjdC0wIi8+PC9nPgo8ZyB0cmFuc2Zvcm09InRyYW5zbGF0ZSgzMjk4LDE0NTUpIj48dXNlIHhsaW5rOmhyZWY9IiNyZWN0LTAiLz48L2c+CjxnIHRyYW5zZm9ybT0idHJhbnNsYXRlKDM0OTIsMTQ1NSkiPjx1c2UgeGxpbms6aHJlZj0iI3JlY3QtMCIvPjwvZz4KPGcgdHJhbnNmb3JtPSJ0cmFuc2xhdGUoMzU4OSwxNDU1KSI+PHVzZSB4bGluazpocmVmPSIjcmVjdC0wIi8+PC9nPgo8ZyB0cmFuc2Zvcm09InRyYW5zbGF0ZSgzNjg2LDE0NTUpIj48dXNlIHhsaW5rOmhyZWY9IiNyZWN0LTAiLz48L2c+CjxnIHRyYW5zZm9ybT0idHJhbnNsYXRlKDM3ODMsMTQ1NSkiPjx1c2UgeGxpbms6aHJlZj0iI2wtMCIvPjwvZz4KPGcgdHJhbnNmb3JtPSJ0cmFuc2xhdGUoNDM2NSwxNDU1KSI+PHVzZSB4bGluazpocmVmPSIjZW1wdHktMCIvPjwvZz4KPGcgdHJhbnNmb3JtPSJ0cmFuc2xhdGUoNDQ2MiwxNDU1KSI+PHVzZSB4bGluazpocmVmPSIjbl9yYi0wIi8+PC9nPgo8ZyB0cmFuc2Zvcm09InRyYW5zbGF0ZSg0NTU5LDE0NTUpIj48dXNlIHhsaW5rOmhyZWY9IiNiLTAiLz48L2c+CjxnIHRyYW5zZm9ybT0idHJhbnNsYXRlKDQ4NTAsMTQ1NSkiPjx1c2UgeGxpbms6aHJlZj0iI3JlY3QtMCIvPjwvZz4KPGcgdHJhbnNmb3JtPSJ0cmFuc2xhdGUoNDk0NywxNDU1KSI+PHVzZSB4bGluazpocmVmPSIjbC0wIi8+PC9nPgo8ZyB0cmFuc2Zvcm09InRyYW5zbGF0ZSg1MTQxLDE0NTUpIj48dXNlIHhsaW5rOmhyZWY9IiNydC0wIi8+PC9nPgo8ZyB0cmFuc2Zvcm09InRyYW5zbGF0ZSg1MjM4LDE0NTUpIj48dXNlIHhsaW5rOmhyZWY9IiNsdC0wIi8+PC9nPgo8ZyB0cmFuc2Zvcm09InRyYW5zbGF0ZSgwLDE1NTIpIj48dXNlIHhsaW5rOmhyZWY9IiNyLTAiLz48L2c+CjxnIHRyYW5zZm9ybT0idHJhbnNsYXRlKDk3LDE1NTIpIj48dXNlIHhsaW5rOmhyZWY9IiNsdC0wIi8+PC9nPgo8ZyB0cmFuc2Zvcm09InRyYW5zbGF0ZSgyOTEsMTU1MikiPjx1c2UgeGxpbms6aHJlZj0iI2VtcHR5LTAiLz48L2c+CjxnIHRyYW5zZm9ybT0idHJhbnNsYXRlKDU4MiwxNTUyKSI+PHVzZSB4bGluazpocmVmPSIjZW1wdHktMCIvPjwvZz4KPGcgdHJhbnNmb3JtPSJ0cmFuc2xhdGUoOTcwLDE1NTIpIj48dXNlIHhsaW5rOmhyZWY9IiN0LTAiLz48L2c+CjxnIHRyYW5zZm9ybT0idHJhbnNsYXRlKDExNjQsMTU1MikiPjx1c2UgeGxpbms6aHJlZj0iI3JlY3QtMCIvPjwvZz4KPGcgdHJhbnNmb3JtPSJ0cmFuc2xhdGUoMTQ1NSwxNTUyKSI+PHVzZSB4bGluazpocmVmPSIjZW1wdHktMCIvPjwvZz4KPGcgdHJhbnNmb3JtPSJ0cmFuc2xhdGUoMTY0OSwxNTUyKSI+PHVzZSB4bGluazpocmVmPSIjcnQtMCIvPjwvZz4KPGcgdHJhbnNmb3JtPSJ0cmFuc2xhdGUoMTc0NiwxNTUyKSI+PHVzZSB4bGluazpocmVmPSIjcmVjdC0wIi8+PC9nPgo8ZyB0cmFuc2Zvcm09InRyYW5zbGF0ZSgxODQzLDE1NTIpIj48dXNlIHhsaW5rOmhyZWY9IiNyZWN0LTAiLz48L2c+CjxnIHRyYW5zZm9ybT0idHJhbnNsYXRlKDIyMzEsMTU1MikiPjx1c2UgeGxpbms6aHJlZj0iI3JlY3QtMCIvPjwvZz4KPGcgdHJhbnNmb3JtPSJ0cmFuc2xhdGUoMjYxOSwxNTUyKSI+PHVzZSB4bGluazpocmVmPSIjbl9yYi0wIi8+PC9nPgo8ZyB0cmFuc2Zvcm09InRyYW5zbGF0ZSgyNzE2LDE1NTIpIj48dXNlIHhsaW5rOmhyZWY9IiNyZWN0LTAiLz48L2c+CjxnIHRyYW5zZm9ybT0idHJhbnNsYXRlKDI4MTMsMTU1MikiPjx1c2UgeGxpbms6aHJlZj0iI3JlY3QtMCIvPjwvZz4KPGcgdHJhbnNmb3JtPSJ0cmFuc2xhdGUoMzEwNCwxNTUyKSI+PHVzZSB4bGluazpocmVmPSIjZW1wdHktMCIvPjwvZz4KPGcgdHJhbnNmb3JtPSJ0cmFuc2xhdGUoMzI5OCwxNTUyKSI+PHVzZSB4bGluazpocmVmPSIjdC0wIi8+PC9nPgo8ZyB0cmFuc2Zvcm09InRyYW5zbGF0ZSgzNDkyLDE1NTIpIj48dXNlIHhsaW5rOmhyZWY9IiN0LTAiLz48L2c+CjxnIHRyYW5zZm9ybT0idHJhbnNsYXRlKDQwNzQsMTU1MikiPjx1c2UgeGxpbms6aHJlZj0iI3JiLTAiLz48L2c+CjxnIHRyYW5zZm9ybT0idHJhbnNsYXRlKDQxNzEsMTU1MikiPjx1c2UgeGxpbms6aHJlZj0iI3JlY3QtMCIvPjwvZz4KPGcgdHJhbnNmb3JtPSJ0cmFuc2xhdGUoNDI2OCwxNTUyKSI+PHVzZSB4bGluazpocmVmPSIjbGItMCIvPjwvZz4KPGcgdHJhbnNmb3JtPSJ0cmFuc2xhdGUoNDM2NSwxNTUyKSI+PHVzZSB4bGluazpocmVmPSIjbl9yYi0wIi8+PC9nPgo8ZyB0cmFuc2Zvcm09InRyYW5zbGF0ZSg0NDYyLDE1NTIpIj48dXNlIHhsaW5rOmhyZWY9IiNyYi0wIi8+PC9nPgo8ZyB0cmFuc2Zvcm09InRyYW5zbGF0ZSg0NTU5LDE1NTIpIj48dXNlIHhsaW5rOmhyZWY9IiNsdC0wIi8+PC9nPgo8ZyB0cmFuc2Zvcm09InRyYW5zbGF0ZSg0NjU2LDE1NTIpIj48dXNlIHhsaW5rOmhyZWY9IiNuX3JiLTAiLz48L2c+CjxnIHRyYW5zZm9ybT0idHJhbnNsYXRlKDQ3NTMsMTU1MikiPjx1c2UgeGxpbms6aHJlZj0iI3JiLTAiLz48L2c+CjxnIHRyYW5zZm9ybT0idHJhbnNsYXRlKDQ4NTAsMTU1MikiPjx1c2UgeGxpbms6aHJlZj0iI2x0LTAiLz48L2c+CjxnIHRyYW5zZm9ybT0idHJhbnNsYXRlKDU0MzIsMTU1MikiPjx1c2UgeGxpbms6aHJlZj0iI2ItMCIvPjwvZz4KPGcgdHJhbnNmb3JtPSJ0cmFuc2xhdGUoOTcsMTY0OSkiPjx1c2UgeGxpbms6aHJlZj0iI25fcmItMCIvPjwvZz4KPGcgdHJhbnNmb3JtPSJ0cmFuc2xhdGUoMTk0LDE2NDkpIj48dXNlIHhsaW5rOmhyZWY9IiNiLTAiLz48L2c+CjxnIHRyYW5zZm9ybT0idHJhbnNsYXRlKDM4OCwxNjQ5KSI+PHVzZSB4bGluazpocmVmPSIjYi0wIi8+PC9nPgo8ZyB0cmFuc2Zvcm09InRyYW5zbGF0ZSg2NzksMTY0OSkiPjx1c2UgeGxpbms6aHJlZj0iI3ItMCIvPjwvZz4KPGcgdHJhbnNmb3JtPSJ0cmFuc2xhdGUoNzc2LDE2NDkpIj48dXNlIHhsaW5rOmhyZWY9IiNsLTAiLz48L2c+CjxnIHRyYW5zZm9ybT0idHJhbnNsYXRlKDExNjQsMTY0OSkiPjx1c2UgeGxpbms6aHJlZj0iI3QtMCIvPjwvZz4KPGcgdHJhbnNmb3JtPSJ0cmFuc2xhdGUoMTM1OCwxNjQ5KSI+PHVzZSB4bGluazpocmVmPSIjZW1wdHktMCIvPjwvZz4KPGcgdHJhbnNmb3JtPSJ0cmFuc2xhdGUoMTU1MiwxNjQ5KSI+PHVzZSB4bGluazpocmVmPSIjZW1wdHktMCIvPjwvZz4KPGcgdHJhbnNmb3JtPSJ0cmFuc2xhdGUoMTg0MywxNjQ5KSI+PHVzZSB4bGluazpocmVmPSIjcmVjdC0wIi8+PC9nPgo8ZyB0cmFuc2Zvcm09InRyYW5zbGF0ZSgyMTM0LDE2NDkpIj48dXNlIHhsaW5rOmhyZWY9IiNuX3JiLTAiLz48L2c+CjxnIHRyYW5zZm9ybT0idHJhbnNsYXRlKDIyMzEsMTY0OSkiPjx1c2UgeGxpbms6aHJlZj0iI3JlY3QtMCIvPjwvZz4KPGcgdHJhbnNmb3JtPSJ0cmFuc2xhdGUoMjMyOCwxNjQ5KSI+PHVzZSB4bGluazpocmVmPSIjbC0wIi8+PC9nPgo8ZyB0cmFuc2Zvcm09InRyYW5zbGF0ZSgyNTIyLDE2NDkpIj48dXNlIHhsaW5rOmhyZWY9IiNyYi0wIi8+PC9nPgo8ZyB0cmFuc2Zvcm09InRyYW5zbGF0ZSgyNjE5LDE2NDkpIj48dXNlIHhsaW5rOmhyZWY9IiNyZWN0LTAiLz48L2c+CjxnIHRyYW5zZm9ybT0idHJhbnNsYXRlKDI3MTYsMTY0OSkiPjx1c2UgeGxpbms6aHJlZj0iI3JlY3QtMCIvPjwvZz4KPGcgdHJhbnNmb3JtPSJ0cmFuc2xhdGUoMjgxMywxNjQ5KSI+PHVzZSB4bGluazpocmVmPSIjcmVjdC0wIi8+PC9nPgo8ZyB0cmFuc2Zvcm09InRyYW5zbGF0ZSgzNzgzLDE2NDkpIj48dXNlIHhsaW5rOmhyZWY9IiNlbXB0eS0wIi8+PC9nPgo8ZyB0cmFuc2Zvcm09InRyYW5zbGF0ZSg0MDc0LDE2NDkpIj48dXNlIHhsaW5rOmhyZWY9IiNydC0wIi8+PC9nPgo8ZyB0cmFuc2Zvcm09InRyYW5zbGF0ZSg0MTcxLDE2NDkpIj48dXNlIHhsaW5rOmhyZWY9IiNyZWN0LTAiLz48L2c+CjxnIHRyYW5zZm9ybT0idHJhbnNsYXRlKDQyNjgsMTY0OSkiPjx1c2UgeGxpbms6aHJlZj0iI3JlY3QtMCIvPjwvZz4KPGcgdHJhbnNmb3JtPSJ0cmFuc2xhdGUoNDM2NSwxNjQ5KSI+PHVzZSB4bGluazpocmVmPSIjcmVjdC0wIi8+PC9nPgo8ZyB0cmFuc2Zvcm09InRyYW5zbGF0ZSg0NDYyLDE2NDkpIj48dXNlIHhsaW5rOmhyZWY9IiNsdC0wIi8+PC9nPgo8ZyB0cmFuc2Zvcm09InRyYW5zbGF0ZSg0NTU5LDE2NDkpIj48dXNlIHhsaW5rOmhyZWY9IiNuX3JiLTAiLz48L2c+CjxnIHRyYW5zZm9ybT0idHJhbnNsYXRlKDQ2NTYsMTY0OSkiPjx1c2UgeGxpbms6aHJlZj0iI3JiLTAiLz48L2c+CjxnIHRyYW5zZm9ybT0idHJhbnNsYXRlKDQ3NTMsMTY0OSkiPjx1c2UgeGxpbms6aHJlZj0iI2x0LTAiLz48L2c+CjxnIHRyYW5zZm9ybT0idHJhbnNsYXRlKDQ5NDcsMTY0OSkiPjx1c2UgeGxpbms6aHJlZj0iI3ItMCIvPjwvZz4KPGcgdHJhbnNmb3JtPSJ0cmFuc2xhdGUoNTA0NCwxNjQ5KSI+PHVzZSB4bGluazpocmVmPSIjcmVjdC0wIi8+PC9nPgo8ZyB0cmFuc2Zvcm09InRyYW5zbGF0ZSg1MTQxLDE2NDkpIj48dXNlIHhsaW5rOmhyZWY9IiNsYi0wIi8+PC9nPgo8ZyB0cmFuc2Zvcm09InRyYW5zbGF0ZSg1NDMyLDE2NDkpIj48dXNlIHhsaW5rOmhyZWY9IiNyZWN0LTAiLz48L2c+CjxnIHRyYW5zZm9ybT0idHJhbnNsYXRlKDk3LDE3NDYpIj48dXNlIHhsaW5rOmhyZWY9IiNyLTAiLz48L2c+CjxnIHRyYW5zZm9ybT0idHJhbnNsYXRlKDE5NCwxNzQ2KSI+PHVzZSB4bGluazpocmVmPSIjbHQtMCIvPjwvZz4KPGcgdHJhbnNmb3JtPSJ0cmFuc2xhdGUoMzg4LDE3NDYpIj48dXNlIHhsaW5rOmhyZWY9IiN0LTAiLz48L2c+CjxnIHRyYW5zZm9ybT0idHJhbnNsYXRlKDU4MiwxNzQ2KSI+PHVzZSB4bGluazpocmVmPSIjZW1wdHktMCIvPjwvZz4KPGcgdHJhbnNmb3JtPSJ0cmFuc2xhdGUoODczLDE3NDYpIj48dXNlIHhsaW5rOmhyZWY9IiNyYi0wIi8+PC9nPgo8ZyB0cmFuc2Zvcm09InRyYW5zbGF0ZSg5NzAsMTc0NikiPjx1c2UgeGxpbms6aHJlZj0iI3JlY3QtMCIvPjwvZz4KPGcgdHJhbnNmb3JtPSJ0cmFuc2xhdGUoMTA2NywxNzQ2KSI+PHVzZSB4bGluazpocmVmPSIjbC0wIi8+PC9nPgo8ZyB0cmFuc2Zvcm09InRyYW5zbGF0ZSgxODQzLDE3NDYpIj48dXNlIHhsaW5rOmhyZWY9IiNydC0wIi8+PC9nPgo8ZyB0cmFuc2Zvcm09InRyYW5zbGF0ZSgxOTQwLDE3NDYpIj48dXNlIHhsaW5rOmhyZWY9IiNyZWN0LTAiLz48L2c+CjxnIHRyYW5zZm9ybT0idHJhbnNsYXRlKDIwMzcsMTc0NikiPjx1c2UgeGxpbms6aHJlZj0iI3JlY3QtMCIvPjwvZz4KPGcgdHJhbnNmb3JtPSJ0cmFuc2xhdGUoMjEzNCwxNzQ2KSI+PHVzZSB4bGluazpocmVmPSIjcmVjdC0wIi8+PC9nPgo8ZyB0cmFuc2Zvcm09InRyYW5zbGF0ZSgyMjMxLDE3NDYpIj48dXNlIHhsaW5rOmhyZWY9IiNsdC0wIi8+PC9nPgo8ZyB0cmFuc2Zvcm09InRyYW5zbGF0ZSgyNTIyLDE3NDYpIj48dXNlIHhsaW5rOmhyZWY9IiN0LTAiLz48L2c+CjxnIHRyYW5zZm9ybT0idHJhbnNsYXRlKDI4MTMsMTc0NikiPjx1c2UgeGxpbms6aHJlZj0iI3QtMCIvPjwvZz4KPGcgdHJhbnNmb3JtPSJ0cmFuc2xhdGUoMjkxMCwxNzQ2KSI+PHVzZSB4bGluazpocmVmPSIjbl9yYi0wIi8+PC9nPgo8ZyB0cmFuc2Zvcm09InRyYW5zbGF0ZSgzMDA3LDE3NDYpIj48dXNlIHhsaW5rOmhyZWY9IiNiLTAiLz48L2c+CjxnIHRyYW5zZm9ybT0idHJhbnNsYXRlKDMzOTUsMTc0NikiPjx1c2UgeGxpbms6aHJlZj0iI3ItMCIvPjwvZz4KPGcgdHJhbnNmb3JtPSJ0cmFuc2xhdGUoMzQ5MiwxNzQ2KSI+PHVzZSB4bGluazpocmVmPSIjcmVjdC0wIi8+PC9nPgo8ZyB0cmFuc2Zvcm09InRyYW5zbGF0ZSgzNTg5LDE3NDYpIj48dXNlIHhsaW5rOmhyZWY9IiNsYi0wIi8+PC9nPgo8ZyB0cmFuc2Zvcm09InRyYW5zbGF0ZSg0MTcxLDE3NDYpIj48dXNlIHhsaW5rOmhyZWY9IiNyZWN0LTAiLz48L2c+CjxnIHRyYW5zZm9ybT0idHJhbnNsYXRlKDQyNjgsMTc0NikiPjx1c2UgeGxpbms6aHJlZj0iI3JlY3QtMCIvPjwvZz4KPGcgdHJhbnNmb3JtPSJ0cmFuc2xhdGUoNDM2NSwxNzQ2KSI+PHVzZSB4bGluazpocmVmPSIjcmVjdC0wIi8+PC9nPgo8ZyB0cmFuc2Zvcm09InRyYW5zbGF0ZSg0NTU5LDE3NDYpIj48dXNlIHhsaW5rOmhyZWY9IiNyYi0wIi8+PC9nPgo8ZyB0cmFuc2Zvcm09InRyYW5zbGF0ZSg0NjU2LDE3NDYpIj48dXNlIHhsaW5rOmhyZWY9IiNyZWN0LTAiLz48L2c+CjxnIHRyYW5zZm9ybT0idHJhbnNsYXRlKDUxNDEsMTc0NikiPjx1c2UgeGxpbms6aHJlZj0iI3J0LTAiLz48L2c+CjxnIHRyYW5zZm9ybT0idHJhbnNsYXRlKDUyMzgsMTc0NikiPjx1c2UgeGxpbms6aHJlZj0iI2xiLTAiLz48L2c+CjxnIHRyYW5zZm9ybT0idHJhbnNsYXRlKDU0MzIsMTc0NikiPjx1c2UgeGxpbms6aHJlZj0iI3QtMCIvPjwvZz4KPGcgdHJhbnNmb3JtPSJ0cmFuc2xhdGUoMCwxODQzKSI+PHVzZSB4bGluazpocmVmPSIjYi0wIi8+PC9nPgo8ZyB0cmFuc2Zvcm09InRyYW5zbGF0ZSgyOTEsMTg0MykiPjx1c2UgeGxpbms6aHJlZj0iI2ItMCIvPjwvZz4KPGcgdHJhbnNmb3JtPSJ0cmFuc2xhdGUoODczLDE4NDMpIj48dXNlIHhsaW5rOmhyZWY9IiN0LTAiLz48L2c+CjxnIHRyYW5zZm9ybT0idHJhbnNsYXRlKDExNjQsMTg0MykiPjx1c2UgeGxpbms6aHJlZj0iI3ItMCIvPjwvZz4KPGcgdHJhbnNmb3JtPSJ0cmFuc2xhdGUoMTI2MSwxODQzKSI+PHVzZSB4bGluazpocmVmPSIjcmVjdC0wIi8+PC9nPgo8ZyB0cmFuc2Zvcm09InRyYW5zbGF0ZSgxMzU4LDE4NDMpIj48dXNlIHhsaW5rOmhyZWY9IiNyZWN0LTAiLz48L2c+CjxnIHRyYW5zZm9ybT0idHJhbnNsYXRlKDE0NTUsMTg0MykiPjx1c2UgeGxpbms6aHJlZj0iI3JlY3QtMCIvPjwvZz4KPGcgdHJhbnNmb3JtPSJ0cmFuc2xhdGUoMTU1MiwxODQzKSI+PHVzZSB4bGluazpocmVmPSIjbC0wIi8+PC9nPgo8ZyB0cmFuc2Zvcm09InRyYW5zbGF0ZSgxNzQ2LDE4NDMpIj48dXNlIHhsaW5rOmhyZWY9IiNlbXB0eS0wIi8+PC9nPgo8ZyB0cmFuc2Zvcm09InRyYW5zbGF0ZSgyMTM0LDE4NDMpIj48dXNlIHhsaW5rOmhyZWY9IiN0LTAiLz48L2c+CjxnIHRyYW5zZm9ybT0idHJhbnNsYXRlKDIzMjgsMTg0MykiPjx1c2UgeGxpbms6aHJlZj0iI3ItMCIvPjwvZz4KPGcgdHJhbnNmb3JtPSJ0cmFuc2xhdGUoMjQyNSwxODQzKSI+PHVzZSB4bGluazpocmVmPSIjbGItMCIvPjwvZz4KPGcgdHJhbnNmb3JtPSJ0cmFuc2xhdGUoMjYxOSwxODQzKSI+PHVzZSB4bGluazpocmVmPSIjcmItMCIvPjwvZz4KPGcgdHJhbnNmb3JtPSJ0cmFuc2xhdGUoMjcxNiwxODQzKSI+PHVzZSB4bGluazpocmVmPSIjbC0wIi8+PC9nPgo8ZyB0cmFuc2Zvcm09InRyYW5zbGF0ZSgyOTEwLDE4NDMpIj48dXNlIHhsaW5rOmhyZWY9IiNyLTAiLz48L2c+CjxnIHRyYW5zZm9ybT0idHJhbnNsYXRlKDMwMDcsMTg0MykiPjx1c2UgeGxpbms6aHJlZj0iI3JlY3QtMCIvPjwvZz4KPGcgdHJhbnNmb3JtPSJ0cmFuc2xhdGUoMzIwMSwxODQzKSI+PHVzZSB4bGluazpocmVmPSIjci0wIi8+PC9nPgo8ZyB0cmFuc2Zvcm09InRyYW5zbGF0ZSgzMjk4LDE4NDMpIj48dXNlIHhsaW5rOmhyZWY9IiNsLTAiLz48L2c+CjxnIHRyYW5zZm9ybT0idHJhbnNsYXRlKDM0OTIsMTg0MykiPjx1c2UgeGxpbms6aHJlZj0iI3J0LTAiLz48L2c+CjxnIHRyYW5zZm9ybT0idHJhbnNsYXRlKDM1ODksMTg0MykiPjx1c2UgeGxpbms6aHJlZj0iI3JlY3QtMCIvPjwvZz4KPGcgdHJhbnNmb3JtPSJ0cmFuc2xhdGUoMzY4NiwxODQzKSI+PHVzZSB4bGluazpocmVmPSIjbGItMCIvPjwvZz4KPGcgdHJhbnNmb3JtPSJ0cmFuc2xhdGUoMzg4MCwxODQzKSI+PHVzZSB4bGluazpocmVmPSIjYi0wIi8+PC9nPgo8ZyB0cmFuc2Zvcm09InRyYW5zbGF0ZSgzOTc3LDE4NDMpIj48dXNlIHhsaW5rOmhyZWY9IiNuX3JiLTAiLz48L2c+CjxnIHRyYW5zZm9ybT0idHJhbnNsYXRlKDQwNzQsMTg0MykiPjx1c2UgeGxpbms6aHJlZj0iI3JiLTAiLz48L2c+CjxnIHRyYW5zZm9ybT0idHJhbnNsYXRlKDQxNzEsMTg0MykiPjx1c2UgeGxpbms6aHJlZj0iI2x0LTAiLz48L2c+CjxnIHRyYW5zZm9ybT0idHJhbnNsYXRlKDQzNjUsMTg0MykiPjx1c2UgeGxpbms6aHJlZj0iI3JlY3QtMCIvPjwvZz4KPGcgdHJhbnNmb3JtPSJ0cmFuc2xhdGUoNDU1OSwxODQzKSI+PHVzZSB4bGluazpocmVmPSIjcnQtMCIvPjwvZz4KPGcgdHJhbnNmb3JtPSJ0cmFuc2xhdGUoNDY1NiwxODQzKSI+PHVzZSB4bGluazpocmVmPSIjcmVjdC0wIi8+PC9nPgo8ZyB0cmFuc2Zvcm09InRyYW5zbGF0ZSg0NzUzLDE4NDMpIj48dXNlIHhsaW5rOmhyZWY9IiNsLTAiLz48L2c+CjxnIHRyYW5zZm9ybT0idHJhbnNsYXRlKDUwNDQsMTg0MykiPjx1c2UgeGxpbms6aHJlZj0iI2ItMCIvPjwvZz4KPGcgdHJhbnNmb3JtPSJ0cmFuc2xhdGUoNTIzOCwxODQzKSI+PHVzZSB4bGluazpocmVmPSIjdC0wIi8+PC9nPgo8ZyB0cmFuc2Zvcm09InRyYW5zbGF0ZSgwLDE5NDApIj48dXNlIHhsaW5rOmhyZWY9IiNyZWN0LTAiLz48L2c+CjxnIHRyYW5zZm9ybT0idHJhbnNsYXRlKDk3LDE5NDApIj48dXNlIHhsaW5rOmhyZWY9IiNsYi0wIi8+PC9nPgo8ZyB0cmFuc2Zvcm09InRyYW5zbGF0ZSgyOTEsMTk0MCkiPjx1c2UgeGxpbms6aHJlZj0iI3QtMCIvPjwvZz4KPGcgdHJhbnNmb3JtPSJ0cmFuc2xhdGUoMzg4LDE5NDApIj48dXNlIHhsaW5rOmhyZWY9IiNuX3JiLTAiLz48L2c+CjxnIHRyYW5zZm9ybT0idHJhbnNsYXRlKDQ4NSwxOTQwKSI+PHVzZSB4bGluazpocmVmPSIjcmItMCIvPjwvZz4KPGcgdHJhbnNmb3JtPSJ0cmFuc2xhdGUoNTgyLDE5NDApIj48dXNlIHhsaW5rOmhyZWY9IiNyZWN0LTAiLz48L2c+CjxnIHRyYW5zZm9ybT0idHJhbnNsYXRlKDY3OSwxOTQwKSI+PHVzZSB4bGluazpocmVmPSIjbC0wIi8+PC9nPgo8ZyB0cmFuc2Zvcm09InRyYW5zbGF0ZSgxNDU1LDE5NDApIj48dXNlIHhsaW5rOmhyZWY9IiN0LTAiLz48L2c+CjxnIHRyYW5zZm9ybT0idHJhbnNsYXRlKDE5NDAsMTk0MCkiPjx1c2UgeGxpbms6aHJlZj0iI3ItMCIvPjwvZz4KPGcgdHJhbnNmb3JtPSJ0cmFuc2xhdGUoMjAzNywxOTQwKSI+PHVzZSB4bGluazpocmVmPSIjbGItMCIvPjwvZz4KPGcgdHJhbnNmb3JtPSJ0cmFuc2xhdGUoMjQyNSwxOTQwKSI+PHVzZSB4bGluazpocmVmPSIjcmVjdC0wIi8+PC9nPgo8ZyB0cmFuc2Zvcm09InRyYW5zbGF0ZSgyNjE5LDE5NDApIj48dXNlIHhsaW5rOmhyZWY9IiNyZWN0LTAiLz48L2c+CjxnIHRyYW5zZm9ybT0idHJhbnNsYXRlKDMwMDcsMTk0MCkiPjx1c2UgeGxpbms6aHJlZj0iI3JlY3QtMCIvPjwvZz4KPGcgdHJhbnNmb3JtPSJ0cmFuc2xhdGUoMzEwNCwxOTQwKSI+PHVzZSB4bGluazpocmVmPSIjbC0wIi8+PC9nPgo8ZyB0cmFuc2Zvcm09InRyYW5zbGF0ZSgzNjg2LDE5NDApIj48dXNlIHhsaW5rOmhyZWY9IiNyZWN0LTAiLz48L2c+CjxnIHRyYW5zZm9ybT0idHJhbnNsYXRlKDM4ODAsMTk0MCkiPjx1c2UgeGxpbms6aHJlZj0iI3JlY3QtMCIvPjwvZz4KPGcgdHJhbnNmb3JtPSJ0cmFuc2xhdGUoMzk3NywxOTQwKSI+PHVzZSB4bGluazpocmVmPSIjcmVjdC0wIi8+PC9nPgo8ZyB0cmFuc2Zvcm09InRyYW5zbGF0ZSg0MDc0LDE5NDApIj48dXNlIHhsaW5rOmhyZWY9IiNyZWN0LTAiLz48L2c+CjxnIHRyYW5zZm9ybT0idHJhbnNsYXRlKDQzNjUsMTk0MCkiPjx1c2UgeGxpbms6aHJlZj0iI3JlY3QtMCIvPjwvZz4KPGcgdHJhbnNmb3JtPSJ0cmFuc2xhdGUoNDQ2MiwxOTQwKSI+PHVzZSB4bGluazpocmVmPSIjbGItMCIvPjwvZz4KPGcgdHJhbnNmb3JtPSJ0cmFuc2xhdGUoNDc1MywxOTQwKSI+PHVzZSB4bGluazpocmVmPSIjbl9yYi0wIi8+PC9nPgo8ZyB0cmFuc2Zvcm09InRyYW5zbGF0ZSg0ODUwLDE5NDApIj48dXNlIHhsaW5rOmhyZWY9IiNiLTAiLz48L2c+CjxnIHRyYW5zZm9ybT0idHJhbnNsYXRlKDUwNDQsMTk0MCkiPjx1c2UgeGxpbms6aHJlZj0iI3QtMCIvPjwvZz4KPGcgdHJhbnNmb3JtPSJ0cmFuc2xhdGUoNTQzMiwxOTQwKSI+PHVzZSB4bGluazpocmVmPSIjZW1wdHktMCIvPjwvZz4KPGcgdHJhbnNmb3JtPSJ0cmFuc2xhdGUoMCwyMDM3KSI+PHVzZSB4bGluazpocmVmPSIjcmVjdC0wIi8+PC9nPgo8ZyB0cmFuc2Zvcm09InRyYW5zbGF0ZSg5NywyMDM3KSI+PHVzZSB4bGluazpocmVmPSIjcmVjdC0wIi8+PC9nPgo8ZyB0cmFuc2Zvcm09InRyYW5zbGF0ZSgxOTQsMjAzNykiPjx1c2UgeGxpbms6aHJlZj0iI2xiLTAiLz48L2c+CjxnIHRyYW5zZm9ybT0idHJhbnNsYXRlKDM4OCwyMDM3KSI+PHVzZSB4bGluazpocmVmPSIjci0wIi8+PC9nPgo8ZyB0cmFuc2Zvcm09InRyYW5zbGF0ZSg0ODUsMjAzNykiPjx1c2UgeGxpbms6aHJlZj0iI2x0LTAiLz48L2c+CjxnIHRyYW5zZm9ybT0idHJhbnNsYXRlKDg3MywyMDM3KSI+PHVzZSB4bGluazpocmVmPSIjcmItMCIvPjwvZz4KPGcgdHJhbnNmb3JtPSJ0cmFuc2xhdGUoOTcwLDIwMzcpIj48dXNlIHhsaW5rOmhyZWY9IiNsLTAiLz48L2c+CjxnIHRyYW5zZm9ybT0idHJhbnNsYXRlKDExNjQsMjAzNykiPjx1c2UgeGxpbms6aHJlZj0iI25fcmItMCIvPjwvZz4KPGcgdHJhbnNmb3JtPSJ0cmFuc2xhdGUoMTI2MSwyMDM3KSI+PHVzZSB4bGluazpocmVmPSIjYi0wIi8+PC9nPgo8ZyB0cmFuc2Zvcm09InRyYW5zbGF0ZSgyMDM3LDIwMzcpIj48dXNlIHhsaW5rOmhyZWY9IiNydC0wIi8+PC9nPgo8ZyB0cmFuc2Zvcm09InRyYW5zbGF0ZSgyMTM0LDIwMzcpIj48dXNlIHhsaW5rOmhyZWY9IiNyZWN0LTAiLz48L2c+CjxnIHRyYW5zZm9ybT0idHJhbnNsYXRlKDIyMzEsMjAzNykiPjx1c2UgeGxpbms6aHJlZj0iI2wtMCIvPjwvZz4KPGcgdHJhbnNmb3JtPSJ0cmFuc2xhdGUoMjQyNSwyMDM3KSI+PHVzZSB4bGluazpocmVmPSIjdC0wIi8+PC9nPgo8ZyB0cmFuc2Zvcm09InRyYW5zbGF0ZSgyNTIyLDIwMzcpIj48dXNlIHhsaW5rOmhyZWY9IiNuX3JiLTAiLz48L2c+CjxnIHRyYW5zZm9ybT0idHJhbnNsYXRlKDI2MTksMjAzNykiPjx1c2UgeGxpbms6aHJlZj0iI3JlY3QtMCIvPjwvZz4KPGcgdHJhbnNmb3JtPSJ0cmFuc2xhdGUoMzAwNywyMDM3KSI+PHVzZSB4bGluazpocmVmPSIjcmVjdC0wIi8+PC9nPgo8ZyB0cmFuc2Zvcm09InRyYW5zbGF0ZSgzMjAxLDIwMzcpIj48dXNlIHhsaW5rOmhyZWY9IiNyLTAiLz48L2c+CjxnIHRyYW5zZm9ybT0idHJhbnNsYXRlKDMyOTgsMjAzNykiPjx1c2UgeGxpbms6aHJlZj0iI3JlY3QtMCIvPjwvZz4KPGcgdHJhbnNmb3JtPSJ0cmFuc2xhdGUoMzM5NSwyMDM3KSI+PHVzZSB4bGluazpocmVmPSIjbC0wIi8+PC9nPgo8ZyB0cmFuc2Zvcm09InRyYW5zbGF0ZSgzNTg5LDIwMzcpIj48dXNlIHhsaW5rOmhyZWY9IiNyYi0wIi8+PC9nPgo8ZyB0cmFuc2Zvcm09InRyYW5zbGF0ZSgzNjg2LDIwMzcpIj48dXNlIHhsaW5rOmhyZWY9IiNsdC0wIi8+PC9nPgo8ZyB0cmFuc2Zvcm09InRyYW5zbGF0ZSgzODgwLDIwMzcpIj48dXNlIHhsaW5rOmhyZWY9IiNydC0wIi8+PC9nPgo8ZyB0cmFuc2Zvcm09InRyYW5zbGF0ZSgzOTc3LDIwMzcpIj48dXNlIHhsaW5rOmhyZWY9IiNyZWN0LTAiLz48L2c+CjxnIHRyYW5zZm9ybT0idHJhbnNsYXRlKDQwNzQsMjAzNykiPjx1c2UgeGxpbms6aHJlZj0iI2x0LTAiLz48L2c+CjxnIHRyYW5zZm9ybT0idHJhbnNsYXRlKDQzNjUsMjAzNykiPjx1c2UgeGxpbms6aHJlZj0iI3J0LTAiLz48L2c+CjxnIHRyYW5zZm9ybT0idHJhbnNsYXRlKDQ0NjIsMjAzNykiPjx1c2UgeGxpbms6aHJlZj0iI3JlY3QtMCIvPjwvZz4KPGcgdHJhbnNmb3JtPSJ0cmFuc2xhdGUoNDU1OSwyMDM3KSI+PHVzZSB4bGluazpocmVmPSIjcmVjdC0wIi8+PC9nPgo8ZyB0cmFuc2Zvcm09InRyYW5zbGF0ZSg0NjU2LDIwMzcpIj48dXNlIHhsaW5rOmhyZWY9IiNyZWN0LTAiLz48L2c+CjxnIHRyYW5zZm9ybT0idHJhbnNsYXRlKDQ3NTMsMjAzNykiPjx1c2UgeGxpbms6aHJlZj0iI3JlY3QtMCIvPjwvZz4KPGcgdHJhbnNmb3JtPSJ0cmFuc2xhdGUoNDg1MCwyMDM3KSI+PHVzZSB4bGluazpocmVmPSIjcmVjdC0wIi8+PC9nPgo8ZyB0cmFuc2Zvcm09InRyYW5zbGF0ZSg0OTQ3LDIwMzcpIj48dXNlIHhsaW5rOmhyZWY9IiNsLTAiLz48L2c+CjxnIHRyYW5zZm9ybT0idHJhbnNsYXRlKDUyMzgsMjAzNykiPjx1c2UgeGxpbms6aHJlZj0iI25fcmItMCIvPjwvZz4KPGcgdHJhbnNmb3JtPSJ0cmFuc2xhdGUoNTMzNSwyMDM3KSI+PHVzZSB4bGluazpocmVmPSIjYi0wIi8+PC9nPgo8ZyB0cmFuc2Zvcm09InRyYW5zbGF0ZSgwLDIxMzQpIj48dXNlIHhsaW5rOmhyZWY9IiN0LTAiLz48L2c+CjxnIHRyYW5zZm9ybT0idHJhbnNsYXRlKDE5NCwyMTM0KSI+PHVzZSB4bGluazpocmVmPSIjcnQtMCIvPjwvZz4KPGcgdHJhbnNmb3JtPSJ0cmFuc2xhdGUoMjkxLDIxMzQpIj48dXNlIHhsaW5rOmhyZWY9IiNsYi0wIi8+PC9nPgo8ZyB0cmFuc2Zvcm09InRyYW5zbGF0ZSg1ODIsMjEzNCkiPjx1c2UgeGxpbms6aHJlZj0iI2VtcHR5LTAiLz48L2c+CjxnIHRyYW5zZm9ybT0idHJhbnNsYXRlKDg3MywyMTM0KSI+PHVzZSB4bGluazpocmVmPSIjdC0wIi8+PC9nPgo8ZyB0cmFuc2Zvcm09InRyYW5zbGF0ZSg5NzAsMjEzNCkiPjx1c2UgeGxpbms6aHJlZj0iI25fcmItMCIvPjwvZz4KPGcgdHJhbnNmb3JtPSJ0cmFuc2xhdGUoMTA2NywyMTM0KSI+PHVzZSB4bGluazpocmVmPSIjcmItMCIvPjwvZz4KPGcgdHJhbnNmb3JtPSJ0cmFuc2xhdGUoMTE2NCwyMTM0KSI+PHVzZSB4bGluazpocmVmPSIjcmVjdC0wIi8+PC9nPgo8ZyB0cmFuc2Zvcm09InRyYW5zbGF0ZSgxMjYxLDIxMzQpIj48dXNlIHhsaW5rOmhyZWY9IiNyZWN0LTAiLz48L2c+CjxnIHRyYW5zZm9ybT0idHJhbnNsYXRlKDE3NDYsMjEzNCkiPjx1c2UgeGxpbms6aHJlZj0iI3ItMCIvPjwvZz4KPGcgdHJhbnNmb3JtPSJ0cmFuc2xhdGUoMTg0MywyMTM0KSI+PHVzZSB4bGluazpocmVmPSIjbC0wIi8+PC9nPgo8ZyB0cmFuc2Zvcm09InRyYW5zbGF0ZSgyMTM0LDIxMzQpIj48dXNlIHhsaW5rOmhyZWY9IiNyZWN0LTAiLz48L2c+CjxnIHRyYW5zZm9ybT0idHJhbnNsYXRlKDIyMzEsMjEzNCkiPjx1c2UgeGxpbms6aHJlZj0iI25fcmItMCIvPjwvZz4KPGcgdHJhbnNmb3JtPSJ0cmFuc2xhdGUoMjMyOCwyMTM0KSI+PHVzZSB4bGluazpocmVmPSIjYi0wIi8+PC9nPgo8ZyB0cmFuc2Zvcm09InRyYW5zbGF0ZSgyNTIyLDIxMzQpIj48dXNlIHhsaW5rOmhyZWY9IiNyLTAiLz48L2c+CjxnIHRyYW5zZm9ybT0idHJhbnNsYXRlKDI2MTksMjEzNCkiPjx1c2UgeGxpbms6aHJlZj0iI3JlY3QtMCIvPjwvZz4KPGcgdHJhbnNmb3JtPSJ0cmFuc2xhdGUoMjcxNiwyMTM0KSI+PHVzZSB4bGluazpocmVmPSIjbC0wIi8+PC9nPgo8ZyB0cmFuc2Zvcm09InRyYW5zbGF0ZSgzMDA3LDIxMzQpIj48dXNlIHhsaW5rOmhyZWY9IiN0LTAiLz48L2c+CjxnIHRyYW5zZm9ybT0idHJhbnNsYXRlKDM1ODksMjEzNCkiPjx1c2UgeGxpbms6aHJlZj0iI3JlY3QtMCIvPjwvZz4KPGcgdHJhbnNmb3JtPSJ0cmFuc2xhdGUoMzc4MywyMTM0KSI+PHVzZSB4bGluazpocmVmPSIjYi0wIi8+PC9nPgo8ZyB0cmFuc2Zvcm09InRyYW5zbGF0ZSgzOTc3LDIxMzQpIj48dXNlIHhsaW5rOmhyZWY9IiNyZWN0LTAiLz48L2c+CjxnIHRyYW5zZm9ybT0idHJhbnNsYXRlKDQyNjgsMjEzNCkiPjx1c2UgeGxpbms6aHJlZj0iI2ItMCIvPjwvZz4KPGcgdHJhbnNmb3JtPSJ0cmFuc2xhdGUoNDQ2MiwyMTM0KSI+PHVzZSB4bGluazpocmVmPSIjcmVjdC0wIi8+PC9nPgo8ZyB0cmFuc2Zvcm09InRyYW5zbGF0ZSg0NjU2LDIxMzQpIj48dXNlIHhsaW5rOmhyZWY9IiNyZWN0LTAiLz48L2c+CjxnIHRyYW5zZm9ybT0idHJhbnNsYXRlKDUwNDQsMjEzNCkiPjx1c2UgeGxpbms6aHJlZj0iI2VtcHR5LTAiLz48L2c+CjxnIHRyYW5zZm9ybT0idHJhbnNsYXRlKDUyMzgsMjEzNCkiPjx1c2UgeGxpbms6aHJlZj0iI3JiLTAiLz48L2c+CjxnIHRyYW5zZm9ybT0idHJhbnNsYXRlKDUzMzUsMjEzNCkiPjx1c2UgeGxpbms6aHJlZj0iI3JlY3QtMCIvPjwvZz4KPGcgdHJhbnNmb3JtPSJ0cmFuc2xhdGUoNTQzMiwyMTM0KSI+PHVzZSB4bGluazpocmVmPSIjbC0wIi8+PC9nPgo8ZyB0cmFuc2Zvcm09InRyYW5zbGF0ZSgyOTEsMjIzMSkiPjx1c2UgeGxpbms6aHJlZj0iI3QtMCIvPjwvZz4KPGcgdHJhbnNmb3JtPSJ0cmFuc2xhdGUoNjc5LDIyMzEpIj48dXNlIHhsaW5rOmhyZWY9IiNuX3JiLTAiLz48L2c+CjxnIHRyYW5zZm9ybT0idHJhbnNsYXRlKDc3NiwyMjMxKSI+PHVzZSB4bGluazpocmVmPSIjYi0wIi8+PC9nPgo8ZyB0cmFuc2Zvcm09InRyYW5zbGF0ZSg5NzAsMjIzMSkiPjx1c2UgeGxpbms6aHJlZj0iI3ItMCIvPjwvZz4KPGcgdHJhbnNmb3JtPSJ0cmFuc2xhdGUoMTA2NywyMjMxKSI+PHVzZSB4bGluazpocmVmPSIjcmVjdC0wIi8+PC9nPgo8ZyB0cmFuc2Zvcm09InRyYW5zbGF0ZSgxMTY0LDIyMzEpIj48dXNlIHhsaW5rOmhyZWY9IiNyZWN0LTAiLz48L2c+CjxnIHRyYW5zZm9ybT0idHJhbnNsYXRlKDEyNjEsMjIzMSkiPjx1c2UgeGxpbms6aHJlZj0iI3JlY3QtMCIvPjwvZz4KPGcgdHJhbnNmb3JtPSJ0cmFuc2xhdGUoMTM1OCwyMjMxKSI+PHVzZSB4bGluazpocmVmPSIjbC0wIi8+PC9nPgo8ZyB0cmFuc2Zvcm09InRyYW5zbGF0ZSgxNjQ5LDIyMzEpIj48dXNlIHhsaW5rOmhyZWY9IiNiLTAiLz48L2c+CjxnIHRyYW5zZm9ybT0idHJhbnNsYXRlKDIwMzcsMjIzMSkiPjx1c2UgeGxpbms6aHJlZj0iI25fcmItMCIvPjwvZz4KPGcgdHJhbnNmb3JtPSJ0cmFuc2xhdGUoMjEzNCwyMjMxKSI+PHVzZSB4bGluazpocmVmPSIjcmVjdC0wIi8+PC9nPgo8ZyB0cmFuc2Zvcm09InRyYW5zbGF0ZSgyMjMxLDIyMzEpIj48dXNlIHhsaW5rOmhyZWY9IiNyZWN0LTAiLz48L2c+CjxnIHRyYW5zZm9ybT0idHJhbnNsYXRlKDIzMjgsMjIzMSkiPjx1c2UgeGxpbms6aHJlZj0iI3JlY3QtMCIvPjwvZz4KPGcgdHJhbnNmb3JtPSJ0cmFuc2xhdGUoMzEwNCwyMjMxKSI+PHVzZSB4bGluazpocmVmPSIjZW1wdHktMCIvPjwvZz4KPGcgdHJhbnNmb3JtPSJ0cmFuc2xhdGUoMzQ5MiwyMjMxKSI+PHVzZSB4bGluazpocmVmPSIjbl9yYi0wIi8+PC9nPgo8ZyB0cmFuc2Zvcm09InRyYW5zbGF0ZSgzNTg5LDIyMzEpIj48dXNlIHhsaW5rOmhyZWY9IiNyZWN0LTAiLz48L2c+CjxnIHRyYW5zZm9ybT0idHJhbnNsYXRlKDM3ODMsMjIzMSkiPjx1c2UgeGxpbms6aHJlZj0iI3QtMCIvPjwvZz4KPGcgdHJhbnNmb3JtPSJ0cmFuc2xhdGUoMzk3NywyMjMxKSI+PHVzZSB4bGluazpocmVmPSIjdC0wIi8+PC9nPgo8ZyB0cmFuc2Zvcm09InRyYW5zbGF0ZSg0MjY4LDIyMzEpIj48dXNlIHhsaW5rOmhyZWY9IiNyZWN0LTAiLz48L2c+CjxnIHRyYW5zZm9ybT0idHJhbnNsYXRlKDQ0NjIsMjIzMSkiPjx1c2UgeGxpbms6aHJlZj0iI3JlY3QtMCIvPjwvZz4KPGcgdHJhbnNmb3JtPSJ0cmFuc2xhdGUoNDY1NiwyMjMxKSI+PHVzZSB4bGluazpocmVmPSIjcnQtMCIvPjwvZz4KPGcgdHJhbnNmb3JtPSJ0cmFuc2xhdGUoNDc1MywyMjMxKSI+PHVzZSB4bGluazpocmVmPSIjcmVjdC0wIi8+PC9nPgo8ZyB0cmFuc2Zvcm09InRyYW5zbGF0ZSg0ODUwLDIyMzEpIj48dXNlIHhsaW5rOmhyZWY9IiNsYi0wIi8+PC9nPgo8ZyB0cmFuc2Zvcm09InRyYW5zbGF0ZSg1MjM4LDIyMzEpIj48dXNlIHhsaW5rOmhyZWY9IiN0LTAiLz48L2c+CjxnIHRyYW5zZm9ybT0idHJhbnNsYXRlKDM4OCwyMzI4KSI+PHVzZSB4bGluazpocmVmPSIjci0wIi8+PC9nPgo8ZyB0cmFuc2Zvcm09InRyYW5zbGF0ZSg0ODUsMjMyOCkiPjx1c2UgeGxpbms6aHJlZj0iI3JlY3QtMCIvPjwvZz4KPGcgdHJhbnNmb3JtPSJ0cmFuc2xhdGUoNTgyLDIzMjgpIj48dXNlIHhsaW5rOmhyZWY9IiNyZWN0LTAiLz48L2c+CjxnIHRyYW5zZm9ybT0idHJhbnNsYXRlKDY3OSwyMzI4KSI+PHVzZSB4bGluazpocmVmPSIjcmVjdC0wIi8+PC9nPgo8ZyB0cmFuc2Zvcm09InRyYW5zbGF0ZSg3NzYsMjMyOCkiPjx1c2UgeGxpbms6aHJlZj0iI3JlY3QtMCIvPjwvZz4KPGcgdHJhbnNmb3JtPSJ0cmFuc2xhdGUoODczLDIzMjgpIj48dXNlIHhsaW5rOmhyZWY9IiNsYi0wIi8+PC9nPgo8ZyB0cmFuc2Zvcm09InRyYW5zbGF0ZSg5NzAsMjMyOCkiPjx1c2UgeGxpbms6aHJlZj0iI25fcmItMCIvPjwvZz4KPGcgdHJhbnNmb3JtPSJ0cmFuc2xhdGUoMTA2NywyMzI4KSI+PHVzZSB4bGluazpocmVmPSIjcmVjdC0wIi8+PC9nPgo8ZyB0cmFuc2Zvcm09InRyYW5zbGF0ZSgxMTY0LDIzMjgpIj48dXNlIHhsaW5rOmhyZWY9IiNyZWN0LTAiLz48L2c+CjxnIHRyYW5zZm9ybT0idHJhbnNsYXRlKDEyNjEsMjMyOCkiPjx1c2UgeGxpbms6aHJlZj0iI2x0LTAiLz48L2c+CjxnIHRyYW5zZm9ybT0idHJhbnNsYXRlKDE0NTUsMjMyOCkiPjx1c2UgeGxpbms6aHJlZj0iI2VtcHR5LTAiLz48L2c+CjxnIHRyYW5zZm9ybT0idHJhbnNsYXRlKDE2NDksMjMyOCkiPjx1c2UgeGxpbms6aHJlZj0iI3QtMCIvPjwvZz4KPGcgdHJhbnNmb3JtPSJ0cmFuc2xhdGUoMTg0MywyMzI4KSI+PHVzZSB4bGluazpocmVmPSIjYi0wIi8+PC9nPgo8ZyB0cmFuc2Zvcm09InRyYW5zbGF0ZSgyMDM3LDIzMjgpIj48dXNlIHhsaW5rOmhyZWY9IiNyLTAiLz48L2c+CjxnIHRyYW5zZm9ybT0idHJhbnNsYXRlKDIxMzQsMjMyOCkiPjx1c2UgeGxpbms6aHJlZj0iI3JlY3QtMCIvPjwvZz4KPGcgdHJhbnNmb3JtPSJ0cmFuc2xhdGUoMjMyOCwyMzI4KSI+PHVzZSB4bGluazpocmVmPSIjcnQtMCIvPjwvZz4KPGcgdHJhbnNmb3JtPSJ0cmFuc2xhdGUoMjQyNSwyMzI4KSI+PHVzZSB4bGluazpocmVmPSIjbC0wIi8+PC9nPgo8ZyB0cmFuc2Zvcm09InRyYW5zbGF0ZSgyNzE2LDIzMjgpIj48dXNlIHhsaW5rOmhyZWY9IiNiLTAiLz48L2c+CjxnIHRyYW5zZm9ybT0idHJhbnNsYXRlKDMwMDcsMjMyOCkiPjx1c2UgeGxpbms6aHJlZj0iI2ItMCIvPjwvZz4KPGcgdHJhbnNmb3JtPSJ0cmFuc2xhdGUoMzIwMSwyMzI4KSI+PHVzZSB4bGluazpocmVmPSIjci0wIi8+PC9nPgo8ZyB0cmFuc2Zvcm09InRyYW5zbGF0ZSgzMjk4LDIzMjgpIj48dXNlIHhsaW5rOmhyZWY9IiNsLTAiLz48L2c+CjxnIHRyYW5zZm9ybT0idHJhbnNsYXRlKDM0OTIsMjMyOCkiPjx1c2UgeGxpbms6aHJlZj0iI3ItMCIvPjwvZz4KPGcgdHJhbnNmb3JtPSJ0cmFuc2xhdGUoMzU4OSwyMzI4KSI+PHVzZSB4bGluazpocmVmPSIjcmVjdC0wIi8+PC9nPgo8ZyB0cmFuc2Zvcm09InRyYW5zbGF0ZSgzNjg2LDIzMjgpIj48dXNlIHhsaW5rOmhyZWY9IiNsYi0wIi8+PC9nPgo8ZyB0cmFuc2Zvcm09InRyYW5zbGF0ZSgzODgwLDIzMjgpIj48dXNlIHhsaW5rOmhyZWY9IiNlbXB0eS0wIi8+PC9nPgo8ZyB0cmFuc2Zvcm09InRyYW5zbGF0ZSgzOTc3LDIzMjgpIj48dXNlIHhsaW5rOmhyZWY9IiNuX3JiLTAiLz48L2c+CjxnIHRyYW5zZm9ybT0idHJhbnNsYXRlKDQwNzQsMjMyOCkiPjx1c2UgeGxpbms6aHJlZj0iI2ItMCIvPjwvZz4KPGcgdHJhbnNmb3JtPSJ0cmFuc2xhdGUoNDI2OCwyMzI4KSI+PHVzZSB4bGluazpocmVmPSIjdC0wIi8+PC9nPgo8ZyB0cmFuc2Zvcm09InRyYW5zbGF0ZSg0NDYyLDIzMjgpIj48dXNlIHhsaW5rOmhyZWY9IiNydC0wIi8+PC9nPgo8ZyB0cmFuc2Zvcm09InRyYW5zbGF0ZSg0NTU5LDIzMjgpIj48dXNlIHhsaW5rOmhyZWY9IiNsYi0wIi8+PC9nPgo8ZyB0cmFuc2Zvcm09InRyYW5zbGF0ZSg0ODUwLDIzMjgpIj48dXNlIHhsaW5rOmhyZWY9IiNyZWN0LTAiLz48L2c+CjxnIHRyYW5zZm9ybT0idHJhbnNsYXRlKDUwNDQsMjMyOCkiPjx1c2UgeGxpbms6aHJlZj0iI3ItMCIvPjwvZz4KPGcgdHJhbnNmb3JtPSJ0cmFuc2xhdGUoNTE0MSwyMzI4KSI+PHVzZSB4bGluazpocmVmPSIjbGItMCIvPjwvZz4KPGcgdHJhbnNmb3JtPSJ0cmFuc2xhdGUoNTIzOCwyMzI4KSI+PHVzZSB4bGluazpocmVmPSIjbl9yYi0wIi8+PC9nPgo8ZyB0cmFuc2Zvcm09InRyYW5zbGF0ZSg1MzM1LDIzMjgpIj48dXNlIHhsaW5rOmhyZWY9IiNyYi0wIi8+PC9nPgo8ZyB0cmFuc2Zvcm09InRyYW5zbGF0ZSg1NDMyLDIzMjgpIj48dXNlIHhsaW5rOmhyZWY9IiNsLTAiLz48L2c+CjxnIHRyYW5zZm9ybT0idHJhbnNsYXRlKDk3LDI0MjUpIj48dXNlIHhsaW5rOmhyZWY9IiNyLTAiLz48L2c+CjxnIHRyYW5zZm9ybT0idHJhbnNsYXRlKDE5NCwyNDI1KSI+PHVzZSB4bGluazpocmVmPSIjbGItMCIvPjwvZz4KPGcgdHJhbnNmb3JtPSJ0cmFuc2xhdGUoNDg1LDI0MjUpIj48dXNlIHhsaW5rOmhyZWY9IiNyZWN0LTAiLz48L2c+CjxnIHRyYW5zZm9ybT0idHJhbnNsYXRlKDY3OSwyNDI1KSI+PHVzZSB4bGluazpocmVmPSIjcmVjdC0wIi8+PC9nPgo8ZyB0cmFuc2Zvcm09InRyYW5zbGF0ZSg3NzYsMjQyNSkiPjx1c2UgeGxpbms6aHJlZj0iI3JlY3QtMCIvPjwvZz4KPGcgdHJhbnNmb3JtPSJ0cmFuc2xhdGUoODczLDI0MjUpIj48dXNlIHhsaW5rOmhyZWY9IiNyZWN0LTAiLz48L2c+CjxnIHRyYW5zZm9ybT0idHJhbnNsYXRlKDk3MCwyNDI1KSI+PHVzZSB4bGluazpocmVmPSIjcmVjdC0wIi8+PC9nPgo8ZyB0cmFuc2Zvcm09InRyYW5zbGF0ZSgxMDY3LDI0MjUpIj48dXNlIHhsaW5rOmhyZWY9IiNsdC0wIi8+PC9nPgo8ZyB0cmFuc2Zvcm09InRyYW5zbGF0ZSgxMjYxLDI0MjUpIj48dXNlIHhsaW5rOmhyZWY9IiNuX3JiLTAiLz48L2c+CjxnIHRyYW5zZm9ybT0idHJhbnNsYXRlKDEzNTgsMjQyNSkiPjx1c2UgeGxpbms6aHJlZj0iI2ItMCIvPjwvZz4KPGcgdHJhbnNmb3JtPSJ0cmFuc2xhdGUoMTU1MiwyNDI1KSI+PHVzZSB4bGluazpocmVmPSIjZW1wdHktMCIvPjwvZz4KPGcgdHJhbnNmb3JtPSJ0cmFuc2xhdGUoMTc0NiwyNDI1KSI+PHVzZSB4bGluazpocmVmPSIjbl9yYi0wIi8+PC9nPgo8ZyB0cmFuc2Zvcm09InRyYW5zbGF0ZSgxODQzLDI0MjUpIj48dXNlIHhsaW5rOmhyZWY9IiNyZWN0LTAiLz48L2c+CjxnIHRyYW5zZm9ybT0idHJhbnNsYXRlKDE5NDAsMjQyNSkiPjx1c2UgeGxpbms6aHJlZj0iI2wtMCIvPjwvZz4KPGcgdHJhbnNmb3JtPSJ0cmFuc2xhdGUoMjEzNCwyNDI1KSI+PHVzZSB4bGluazpocmVmPSIjcnQtMCIvPjwvZz4KPGcgdHJhbnNmb3JtPSJ0cmFuc2xhdGUoMjIzMSwyNDI1KSI+PHVzZSB4bGluazpocmVmPSIjbGItMCIvPjwvZz4KPGcgdHJhbnNmb3JtPSJ0cmFuc2xhdGUoMjYxOSwyNDI1KSI+PHVzZSB4bGluazpocmVmPSIjbl9yYi0wIi8+PC9nPgo8ZyB0cmFuc2Zvcm09InRyYW5zbGF0ZSgyNzE2LDI0MjUpIj48dXNlIHhsaW5rOmhyZWY9IiNyZWN0LTAiLz48L2c+CjxnIHRyYW5zZm9ybT0idHJhbnNsYXRlKDI4MTMsMjQyNSkiPjx1c2UgeGxpbms6aHJlZj0iI2xiLTAiLz48L2c+CjxnIHRyYW5zZm9ybT0idHJhbnNsYXRlKDMwMDcsMjQyNSkiPjx1c2UgeGxpbms6aHJlZj0iI3QtMCIvPjwvZz4KPGcgdHJhbnNmb3JtPSJ0cmFuc2xhdGUoMzY4NiwyNDI1KSI+PHVzZSB4bGluazpocmVmPSIjcmVjdC0wIi8+PC9nPgo8ZyB0cmFuc2Zvcm09InRyYW5zbGF0ZSgzOTc3LDI0MjUpIj48dXNlIHhsaW5rOmhyZWY9IiNyLTAiLz48L2c+CjxnIHRyYW5zZm9ybT0idHJhbnNsYXRlKDQwNzQsMjQyNSkiPjx1c2UgeGxpbms6aHJlZj0iI3JlY3QtMCIvPjwvZz4KPGcgdHJhbnNmb3JtPSJ0cmFuc2xhdGUoNDE3MSwyNDI1KSI+PHVzZSB4bGluazpocmVmPSIjbGItMCIvPjwvZz4KPGcgdHJhbnNmb3JtPSJ0cmFuc2xhdGUoNDU1OSwyNDI1KSI+PHVzZSB4bGluazpocmVmPSIjcnQtMCIvPjwvZz4KPGcgdHJhbnNmb3JtPSJ0cmFuc2xhdGUoNDY1NiwyNDI1KSI+PHVzZSB4bGluazpocmVmPSIjbGItMCIvPjwvZz4KPGcgdHJhbnNmb3JtPSJ0cmFuc2xhdGUoNDc1MywyNDI1KSI+PHVzZSB4bGluazpocmVmPSIjbl9yYi0wIi8+PC9nPgo8ZyB0cmFuc2Zvcm09InRyYW5zbGF0ZSg0ODUwLDI0MjUpIj48dXNlIHhsaW5rOmhyZWY9IiNyZWN0LTAiLz48L2c+CjxnIHRyYW5zZm9ybT0idHJhbnNsYXRlKDQ5NDcsMjQyNSkiPjx1c2UgeGxpbms6aHJlZj0iI2xiLTAiLz48L2c+CjxnIHRyYW5zZm9ybT0idHJhbnNsYXRlKDUxNDEsMjQyNSkiPjx1c2UgeGxpbms6aHJlZj0iI3J0LTAiLz48L2c+CjxnIHRyYW5zZm9ybT0idHJhbnNsYXRlKDUyMzgsMjQyNSkiPjx1c2UgeGxpbms6aHJlZj0iI3JlY3QtMCIvPjwvZz4KPGcgdHJhbnNmb3JtPSJ0cmFuc2xhdGUoNTMzNSwyNDI1KSI+PHVzZSB4bGluazpocmVmPSIjbHQtMCIvPjwvZz4KPGcgdHJhbnNmb3JtPSJ0cmFuc2xhdGUoMTk0LDI1MjIpIj48dXNlIHhsaW5rOmhyZWY9IiNydC0wIi8+PC9nPgo8ZyB0cmFuc2Zvcm09InRyYW5zbGF0ZSgyOTEsMjUyMikiPjx1c2UgeGxpbms6aHJlZj0iI3JlY3QtMCIvPjwvZz4KPGcgdHJhbnNmb3JtPSJ0cmFuc2xhdGUoMzg4LDI1MjIpIj48dXNlIHhsaW5rOmhyZWY9IiNyZWN0LTAiLz48L2c+CjxnIHRyYW5zZm9ybT0idHJhbnNsYXRlKDQ4NSwyNTIyKSI+PHVzZSB4bGluazpocmVmPSIjcmVjdC0wIi8+PC9nPgo8ZyB0cmFuc2Zvcm09InRyYW5zbGF0ZSg1ODIsMjUyMikiPjx1c2UgeGxpbms6aHJlZj0iI3JlY3QtMCIvPjwvZz4KPGcgdHJhbnNmb3JtPSJ0cmFuc2xhdGUoNjc5LDI1MjIpIj48dXNlIHhsaW5rOmhyZWY9IiNyZWN0LTAiLz48L2c+CjxnIHRyYW5zZm9ybT0idHJhbnNsYXRlKDc3NiwyNTIyKSI+PHVzZSB4bGluazpocmVmPSIjcmVjdC0wIi8+PC9nPgo8ZyB0cmFuc2Zvcm09InRyYW5zbGF0ZSg4NzMsMjUyMikiPjx1c2UgeGxpbms6aHJlZj0iI3JlY3QtMCIvPjwvZz4KPGcgdHJhbnNmb3JtPSJ0cmFuc2xhdGUoMTE2NCwyNTIyKSI+PHVzZSB4bGluazpocmVmPSIjci0wIi8+PC9nPgo8ZyB0cmFuc2Zvcm09InRyYW5zbGF0ZSgxMjYxLDI1MjIpIj48dXNlIHhsaW5rOmhyZWY9IiNyZWN0LTAiLz48L2c+CjxnIHRyYW5zZm9ybT0idHJhbnNsYXRlKDEzNTgsMjUyMikiPjx1c2UgeGxpbms6aHJlZj0iI2x0LTAiLz48L2c+CjxnIHRyYW5zZm9ybT0idHJhbnNsYXRlKDE2NDksMjUyMikiPjx1c2UgeGxpbms6aHJlZj0iI3ItMCIvPjwvZz4KPGcgdHJhbnNmb3JtPSJ0cmFuc2xhdGUoMTc0NiwyNTIyKSI+PHVzZSB4bGluazpocmVmPSIjcmVjdC0wIi8+PC9nPgo8ZyB0cmFuc2Zvcm09InRyYW5zbGF0ZSgxODQzLDI1MjIpIj48dXNlIHhsaW5rOmhyZWY9IiNsdC0wIi8+PC9nPgo8ZyB0cmFuc2Zvcm09InRyYW5zbGF0ZSgyMDM3LDI1MjIpIj48dXNlIHhsaW5rOmhyZWY9IiNiLTAiLz48L2c+CjxnIHRyYW5zZm9ybT0idHJhbnNsYXRlKDIxMzQsMjUyMikiPjx1c2UgeGxpbms6aHJlZj0iI25fcmItMCIvPjwvZz4KPGcgdHJhbnNmb3JtPSJ0cmFuc2xhdGUoMjIzMSwyNTIyKSI+PHVzZSB4bGluazpocmVmPSIjcmVjdC0wIi8+PC9nPgo8ZyB0cmFuc2Zvcm09InRyYW5zbGF0ZSgyNTIyLDI1MjIpIj48dXNlIHhsaW5rOmhyZWY9IiNyYi0wIi8+PC9nPgo8ZyB0cmFuc2Zvcm09InRyYW5zbGF0ZSgyNjE5LDI1MjIpIj48dXNlIHhsaW5rOmhyZWY9IiNyZWN0LTAiLz48L2c+CjxnIHRyYW5zZm9ybT0idHJhbnNsYXRlKDI3MTYsMjUyMikiPjx1c2UgeGxpbms6aHJlZj0iI3JlY3QtMCIvPjwvZz4KPGcgdHJhbnNmb3JtPSJ0cmFuc2xhdGUoMjgxMywyNTIyKSI+PHVzZSB4bGluazpocmVmPSIjcmVjdC0wIi8+PC9nPgo8ZyB0cmFuc2Zvcm09InRyYW5zbGF0ZSgyOTEwLDI1MjIpIj48dXNlIHhsaW5rOmhyZWY9IiNsYi0wIi8+PC9nPgo8ZyB0cmFuc2Zvcm09InRyYW5zbGF0ZSgzMjAxLDI1MjIpIj48dXNlIHhsaW5rOmhyZWY9IiNlbXB0eS0wIi8+PC9nPgo8ZyB0cmFuc2Zvcm09InRyYW5zbGF0ZSgzMjk4LDI1MjIpIj48dXNlIHhsaW5rOmhyZWY9IiNuX3JiLTAiLz48L2c+CjxnIHRyYW5zZm9ybT0idHJhbnNsYXRlKDMzOTUsMjUyMikiPjx1c2UgeGxpbms6aHJlZj0iI3JiLTAiLz48L2c+CjxnIHRyYW5zZm9ybT0idHJhbnNsYXRlKDM0OTIsMjUyMikiPjx1c2UgeGxpbms6aHJlZj0iI3JlY3QtMCIvPjwvZz4KPGcgdHJhbnNmb3JtPSJ0cmFuc2xhdGUoMzU4OSwyNTIyKSI+PHVzZSB4bGluazpocmVmPSIjcmVjdC0wIi8+PC9nPgo8ZyB0cmFuc2Zvcm09InRyYW5zbGF0ZSgzNjg2LDI1MjIpIj48dXNlIHhsaW5rOmhyZWY9IiNyZWN0LTAiLz48L2c+CjxnIHRyYW5zZm9ybT0idHJhbnNsYXRlKDM3ODMsMjUyMikiPjx1c2UgeGxpbms6aHJlZj0iI2xiLTAiLz48L2c+CjxnIHRyYW5zZm9ybT0idHJhbnNsYXRlKDQxNzEsMjUyMikiPjx1c2UgeGxpbms6aHJlZj0iI3QtMCIvPjwvZz4KPGcgdHJhbnNmb3JtPSJ0cmFuc2xhdGUoNDM2NSwyNTIyKSI+PHVzZSB4bGluazpocmVmPSIjZW1wdHktMCIvPjwvZz4KPGcgdHJhbnNmb3JtPSJ0cmFuc2xhdGUoNDY1NiwyNTIyKSI+PHVzZSB4bGluazpocmVmPSIjcmVjdC0wIi8+PC9nPgo8ZyB0cmFuc2Zvcm09InRyYW5zbGF0ZSg0NzUzLDI1MjIpIj48dXNlIHhsaW5rOmhyZWY9IiNyZWN0LTAiLz48L2c+CjxnIHRyYW5zZm9ybT0idHJhbnNsYXRlKDQ4NTAsMjUyMikiPjx1c2UgeGxpbms6aHJlZj0iI3JlY3QtMCIvPjwvZz4KPGcgdHJhbnNmb3JtPSJ0cmFuc2xhdGUoNDk0NywyNTIyKSI+PHVzZSB4bGluazpocmVmPSIjcmVjdC0wIi8+PC9nPgo8ZyB0cmFuc2Zvcm09InRyYW5zbGF0ZSg1MDQ0LDI1MjIpIj48dXNlIHhsaW5rOmhyZWY9IiNsYi0wIi8+PC9nPgo8ZyB0cmFuc2Zvcm09InRyYW5zbGF0ZSgyOTEsMjYxOSkiPjx1c2UgeGxpbms6aHJlZj0iI3JlY3QtMCIvPjwvZz4KPGcgdHJhbnNmb3JtPSJ0cmFuc2xhdGUoMzg4LDI2MTkpIj48dXNlIHhsaW5rOmhyZWY9IiNyZWN0LTAiLz48L2c+CjxnIHRyYW5zZm9ybT0idHJhbnNsYXRlKDc3NiwyNjE5KSI+PHVzZSB4bGluazpocmVmPSIjcmVjdC0wIi8+PC9nPgo8ZyB0cmFuc2Zvcm09InRyYW5zbGF0ZSg4NzMsMjYxOSkiPjx1c2UgeGxpbms6aHJlZj0iI3JlY3QtMCIvPjwvZz4KPGcgdHJhbnNmb3JtPSJ0cmFuc2xhdGUoOTcwLDI2MTkpIj48dXNlIHhsaW5rOmhyZWY9IiNyZWN0LTAiLz48L2c+CjxnIHRyYW5zZm9ybT0idHJhbnNsYXRlKDEwNjcsMjYxOSkiPjx1c2UgeGxpbms6aHJlZj0iI2xiLTAiLz48L2c+CjxnIHRyYW5zZm9ybT0idHJhbnNsYXRlKDIwMzcsMjYxOSkiPjx1c2UgeGxpbms6aHJlZj0iI3J0LTAiLz48L2c+CjxnIHRyYW5zZm9ybT0idHJhbnNsYXRlKDIxMzQsMjYxOSkiPjx1c2UgeGxpbms6aHJlZj0iI3JlY3QtMCIvPjwvZz4KPGcgdHJhbnNmb3JtPSJ0cmFuc2xhdGUoMjIzMSwyNjE5KSI+PHVzZSB4bGluazpocmVmPSIjcmVjdC0wIi8+PC9nPgo8ZyB0cmFuc2Zvcm09InRyYW5zbGF0ZSgyMzI4LDI2MTkpIj48dXNlIHhsaW5rOmhyZWY9IiNsYi0wIi8+PC9nPgo8ZyB0cmFuc2Zvcm09InRyYW5zbGF0ZSgyNDI1LDI2MTkpIj48dXNlIHhsaW5rOmhyZWY9IiNuX3JiLTAiLz48L2c+CjxnIHRyYW5zZm9ybT0idHJhbnNsYXRlKDI1MjIsMjYxOSkiPjx1c2UgeGxpbms6aHJlZj0iI3JlY3QtMCIvPjwvZz4KPGcgdHJhbnNmb3JtPSJ0cmFuc2xhdGUoMjkxMCwyNjE5KSI+PHVzZSB4bGluazpocmVmPSIjcmVjdC0wIi8+PC9nPgo8ZyB0cmFuc2Zvcm09InRyYW5zbGF0ZSgzMjk4LDI2MTkpIj48dXNlIHhsaW5rOmhyZWY9IiNyLTAiLz48L2c+CjxnIHRyYW5zZm9ybT0idHJhbnNsYXRlKDMzOTUsMjYxOSkiPjx1c2UgeGxpbms6aHJlZj0iI3JlY3QtMCIvPjwvZz4KPGcgdHJhbnNmb3JtPSJ0cmFuc2xhdGUoMzQ5MiwyNjE5KSI+PHVzZSB4bGluazpocmVmPSIjcmVjdC0wIi8+PC9nPgo8ZyB0cmFuc2Zvcm09InRyYW5zbGF0ZSgzNzgzLDI2MTkpIj48dXNlIHhsaW5rOmhyZWY9IiNyZWN0LTAiLz48L2c+CjxnIHRyYW5zZm9ybT0idHJhbnNsYXRlKDM5NzcsMjYxOSkiPjx1c2UgeGxpbms6aHJlZj0iI3JiLTAiLz48L2c+CjxnIHRyYW5zZm9ybT0idHJhbnNsYXRlKDQwNzQsMjYxOSkiPjx1c2UgeGxpbms6aHJlZj0iI2xiLTAiLz48L2c+CjxnIHRyYW5zZm9ybT0idHJhbnNsYXRlKDQ2NTYsMjYxOSkiPjx1c2UgeGxpbms6aHJlZj0iI3JlY3QtMCIvPjwvZz4KPGcgdHJhbnNmb3JtPSJ0cmFuc2xhdGUoNTA0NCwyNjE5KSI+PHVzZSB4bGluazpocmVmPSIjcmVjdC0wIi8+PC9nPgo8ZyB0cmFuc2Zvcm09InRyYW5zbGF0ZSg1MTQxLDI2MTkpIj48dXNlIHhsaW5rOmhyZWY9IiNyZWN0LTAiLz48L2c+CjxnIHRyYW5zZm9ybT0idHJhbnNsYXRlKDUyMzgsMjYxOSkiPjx1c2UgeGxpbms6aHJlZj0iI2wtMCIvPjwvZz4KPGcgdHJhbnNmb3JtPSJ0cmFuc2xhdGUoMCwyNzE2KSI+PHVzZSB4bGluazpocmVmPSIjcmItMCIvPjwvZz4KPGcgdHJhbnNmb3JtPSJ0cmFuc2xhdGUoOTcsMjcxNikiPjx1c2UgeGxpbms6aHJlZj0iI2wtMCIvPjwvZz4KPGcgdHJhbnNmb3JtPSJ0cmFuc2xhdGUoMjkxLDI3MTYpIj48dXNlIHhsaW5rOmhyZWY9IiNydC0wIi8+PC9nPgo8ZyB0cmFuc2Zvcm09InRyYW5zbGF0ZSgzODgsMjcxNikiPjx1c2UgeGxpbms6aHJlZj0iI3JlY3QtMCIvPjwvZz4KPGcgdHJhbnNmb3JtPSJ0cmFuc2xhdGUoNTgyLDI3MTYpIj48dXNlIHhsaW5rOmhyZWY9IiNlbXB0eS0wIi8+PC9nPgo8ZyB0cmFuc2Zvcm09InRyYW5zbGF0ZSg3NzYsMjcxNikiPjx1c2UgeGxpbms6aHJlZj0iI3JlY3QtMCIvPjwvZz4KPGcgdHJhbnNmb3JtPSJ0cmFuc2xhdGUoODczLDI3MTYpIj48dXNlIHhsaW5rOmhyZWY9IiNyZWN0LTAiLz48L2c+CjxnIHRyYW5zZm9ybT0idHJhbnNsYXRlKDEwNjcsMjcxNikiPjx1c2UgeGxpbms6aHJlZj0iI3JlY3QtMCIvPjwvZz4KPGcgdHJhbnNmb3JtPSJ0cmFuc2xhdGUoMTE2NCwyNzE2KSI+PHVzZSB4bGluazpocmVmPSIjcmVjdC0wIi8+PC9nPgo8ZyB0cmFuc2Zvcm09InRyYW5zbGF0ZSgxMjYxLDI3MTYpIj48dXNlIHhsaW5rOmhyZWY9IiNyZWN0LTAiLz48L2c+CjxnIHRyYW5zZm9ybT0idHJhbnNsYXRlKDEzNTgsMjcxNikiPjx1c2UgeGxpbms6aHJlZj0iI3JlY3QtMCIvPjwvZz4KPGcgdHJhbnNmb3JtPSJ0cmFuc2xhdGUoMTQ1NSwyNzE2KSI+PHVzZSB4bGluazpocmVmPSIjbGItMCIvPjwvZz4KPGcgdHJhbnNmb3JtPSJ0cmFuc2xhdGUoMTY0OSwyNzE2KSI+PHVzZSB4bGluazpocmVmPSIjci0wIi8+PC9nPgo8ZyB0cmFuc2Zvcm09InRyYW5zbGF0ZSgxNzQ2LDI3MTYpIj48dXNlIHhsaW5rOmhyZWY9IiNyZWN0LTAiLz48L2c+CjxnIHRyYW5zZm9ybT0idHJhbnNsYXRlKDE4NDMsMjcxNikiPjx1c2UgeGxpbms6aHJlZj0iI3JlY3QtMCIvPjwvZz4KPGcgdHJhbnNmb3JtPSJ0cmFuc2xhdGUoMTk0MCwyNzE2KSI+PHVzZSB4bGluazpocmVmPSIjbGItMCIvPjwvZz4KPGcgdHJhbnNmb3JtPSJ0cmFuc2xhdGUoMjEzNCwyNzE2KSI+PHVzZSB4bGluazpocmVmPSIjcnQtMCIvPjwvZz4KPGcgdHJhbnNmb3JtPSJ0cmFuc2xhdGUoMjIzMSwyNzE2KSI+PHVzZSB4bGluazpocmVmPSIjcmVjdC0wIi8+PC9nPgo8ZyB0cmFuc2Zvcm09InRyYW5zbGF0ZSgyMzI4LDI3MTYpIj48dXNlIHhsaW5rOmhyZWY9IiNyZWN0LTAiLz48L2c+CjxnIHRyYW5zZm9ybT0idHJhbnNsYXRlKDI0MjUsMjcxNikiPjx1c2UgeGxpbms6aHJlZj0iI3JlY3QtMCIvPjwvZz4KPGcgdHJhbnNmb3JtPSJ0cmFuc2xhdGUoMjUyMiwyNzE2KSI+PHVzZSB4bGluazpocmVmPSIjcmVjdC0wIi8+PC9nPgo8ZyB0cmFuc2Zvcm09InRyYW5zbGF0ZSgyNzE2LDI3MTYpIj48dXNlIHhsaW5rOmhyZWY9IiNlbXB0eS0wIi8+PC9nPgo8ZyB0cmFuc2Zvcm09InRyYW5zbGF0ZSgyOTEwLDI3MTYpIj48dXNlIHhsaW5rOmhyZWY9IiNyZWN0LTAiLz48L2c+CjxnIHRyYW5zZm9ybT0idHJhbnNsYXRlKDMwMDcsMjcxNikiPjx1c2UgeGxpbms6aHJlZj0iI2wtMCIvPjwvZz4KPGcgdHJhbnNmb3JtPSJ0cmFuc2xhdGUoMzM5NSwyNzE2KSI+PHVzZSB4bGluazpocmVmPSIjcnQtMCIvPjwvZz4KPGcgdHJhbnNmb3JtPSJ0cmFuc2xhdGUoMzQ5MiwyNzE2KSI+PHVzZSB4bGluazpocmVmPSIjcmVjdC0wIi8+PC9nPgo8ZyB0cmFuc2Zvcm09InRyYW5zbGF0ZSgzNTg5LDI3MTYpIj48dXNlIHhsaW5rOmhyZWY9IiNyZWN0LTAiLz48L2c+CjxnIHRyYW5zZm9ybT0idHJhbnNsYXRlKDM2ODYsMjcxNikiPjx1c2UgeGxpbms6aHJlZj0iI3JlY3QtMCIvPjwvZz4KPGcgdHJhbnNmb3JtPSJ0cmFuc2xhdGUoMzc4MywyNzE2KSI+PHVzZSB4bGluazpocmVmPSIjcmVjdC0wIi8+PC9nPgo8ZyB0cmFuc2Zvcm09InRyYW5zbGF0ZSgzOTc3LDI3MTYpIj48dXNlIHhsaW5rOmhyZWY9IiNydC0wIi8+PC9nPgo8ZyB0cmFuc2Zvcm09InRyYW5zbGF0ZSg0MDc0LDI3MTYpIj48dXNlIHhsaW5rOmhyZWY9IiNyZWN0LTAiLz48L2c+CjxnIHRyYW5zZm9ybT0idHJhbnNsYXRlKDQxNzEsMjcxNikiPjx1c2UgeGxpbms6aHJlZj0iI3JlY3QtMCIvPjwvZz4KPGcgdHJhbnNmb3JtPSJ0cmFuc2xhdGUoNDI2OCwyNzE2KSI+PHVzZSB4bGluazpocmVmPSIjbC0wIi8+PC9nPgo8ZyB0cmFuc2Zvcm09InRyYW5zbGF0ZSg0MzY1LDI3MTYpIj48dXNlIHhsaW5rOmhyZWY9IiNuX3JiLTAiLz48L2c+CjxnIHRyYW5zZm9ybT0idHJhbnNsYXRlKDQ0NjIsMjcxNikiPjx1c2UgeGxpbms6aHJlZj0iI2ItMCIvPjwvZz4KPGcgdHJhbnNmb3JtPSJ0cmFuc2xhdGUoNDU1OSwyNzE2KSI+PHVzZSB4bGluazpocmVmPSIjbl9yYi0wIi8+PC9nPgo8ZyB0cmFuc2Zvcm09InRyYW5zbGF0ZSg0NjU2LDI3MTYpIj48dXNlIHhsaW5rOmhyZWY9IiNyZWN0LTAiLz48L2c+CjxnIHRyYW5zZm9ybT0idHJhbnNsYXRlKDQ4NTAsMjcxNikiPjx1c2UgeGxpbms6aHJlZj0iI2VtcHR5LTAiLz48L2c+CjxnIHRyYW5zZm9ybT0idHJhbnNsYXRlKDUwNDQsMjcxNikiPjx1c2UgeGxpbms6aHJlZj0iI3JlY3QtMCIvPjwvZz4KPGcgdHJhbnNmb3JtPSJ0cmFuc2xhdGUoNTE0MSwyNzE2KSI+PHVzZSB4bGluazpocmVmPSIjbHQtMCIvPjwvZz4KPGcgdHJhbnNmb3JtPSJ0cmFuc2xhdGUoNTQzMiwyNzE2KSI+PHVzZSB4bGluazpocmVmPSIjYi0wIi8+PC9nPgo8ZyB0cmFuc2Zvcm09InRyYW5zbGF0ZSgwLDI4MTMpIj48dXNlIHhsaW5rOmhyZWY9IiNyZWN0LTAiLz48L2c+CjxnIHRyYW5zZm9ybT0idHJhbnNsYXRlKDM4OCwyODEzKSI+PHVzZSB4bGluazpocmVmPSIjcmVjdC0wIi8+PC9nPgo8ZyB0cmFuc2Zvcm09InRyYW5zbGF0ZSg2NzksMjgxMykiPjx1c2UgeGxpbms6aHJlZj0iI25fcmItMCIvPjwvZz4KPGcgdHJhbnNmb3JtPSJ0cmFuc2xhdGUoNzc2LDI4MTMpIj48dXNlIHhsaW5rOmhyZWY9IiNyZWN0LTAiLz48L2c+CjxnIHRyYW5zZm9ybT0idHJhbnNsYXRlKDg3MywyODEzKSI+PHVzZSB4bGluazpocmVmPSIjcmVjdC0wIi8+PC9nPgo8ZyB0cmFuc2Zvcm09InRyYW5zbGF0ZSg5NzAsMjgxMykiPjx1c2UgeGxpbms6aHJlZj0iI3JlY3QtMCIvPjwvZz4KPGcgdHJhbnNmb3JtPSJ0cmFuc2xhdGUoMTA2NywyODEzKSI+PHVzZSB4bGluazpocmVmPSIjcmVjdC0wIi8+PC9nPgo8ZyB0cmFuc2Zvcm09InRyYW5zbGF0ZSgxMTY0LDI4MTMpIj48dXNlIHhsaW5rOmhyZWY9IiNyZWN0LTAiLz48L2c+CjxnIHRyYW5zZm9ybT0idHJhbnNsYXRlKDEyNjEsMjgxMykiPjx1c2UgeGxpbms6aHJlZj0iI3JlY3QtMCIvPjwvZz4KPGcgdHJhbnNmb3JtPSJ0cmFuc2xhdGUoMTQ1NSwyODEzKSI+PHVzZSB4bGluazpocmVmPSIjcmVjdC0wIi8+PC9nPgo8ZyB0cmFuc2Zvcm09InRyYW5zbGF0ZSgxNzQ2LDI4MTMpIj48dXNlIHhsaW5rOmhyZWY9IiN0LTAiLz48L2c+CjxnIHRyYW5zZm9ybT0idHJhbnNsYXRlKDE5NDAsMjgxMykiPjx1c2UgeGxpbms6aHJlZj0iI3JlY3QtMCIvPjwvZz4KPGcgdHJhbnNmb3JtPSJ0cmFuc2xhdGUoMjQyNSwyODEzKSI+PHVzZSB4bGluazpocmVmPSIjcnQtMCIvPjwvZz4KPGcgdHJhbnNmb3JtPSJ0cmFuc2xhdGUoMjUyMiwyODEzKSI+PHVzZSB4bGluazpocmVmPSIjcmVjdC0wIi8+PC9nPgo8ZyB0cmFuc2Zvcm09InRyYW5zbGF0ZSgyODEzLDI4MTMpIj48dXNlIHhsaW5rOmhyZWY9IiNuX3JiLTAiLz48L2c+CjxnIHRyYW5zZm9ybT0idHJhbnNsYXRlKDI5MTAsMjgxMykiPjx1c2UgeGxpbms6aHJlZj0iI3JlY3QtMCIvPjwvZz4KPGcgdHJhbnNmb3JtPSJ0cmFuc2xhdGUoMzIwMSwyODEzKSI+PHVzZSB4bGluazpocmVmPSIjYi0wIi8+PC9nPgo8ZyB0cmFuc2Zvcm09InRyYW5zbGF0ZSgzNDkyLDI4MTMpIj48dXNlIHhsaW5rOmhyZWY9IiNydC0wIi8+PC9nPgo8ZyB0cmFuc2Zvcm09InRyYW5zbGF0ZSgzNTg5LDI4MTMpIj48dXNlIHhsaW5rOmhyZWY9IiNyZWN0LTAiLz48L2c+CjxnIHRyYW5zZm9ybT0idHJhbnNsYXRlKDM3ODMsMjgxMykiPjx1c2UgeGxpbms6aHJlZj0iI3JlY3QtMCIvPjwvZz4KPGcgdHJhbnNmb3JtPSJ0cmFuc2xhdGUoMzg4MCwyODEzKSI+PHVzZSB4bGluazpocmVmPSIjbC0wIi8+PC9nPgo8ZyB0cmFuc2Zvcm09InRyYW5zbGF0ZSg0MDc0LDI4MTMpIj48dXNlIHhsaW5rOmhyZWY9IiNydC0wIi8+PC9nPgo8ZyB0cmFuc2Zvcm09InRyYW5zbGF0ZSg0MTcxLDI4MTMpIj48dXNlIHhsaW5rOmhyZWY9IiNsdC0wIi8+PC9nPgo8ZyB0cmFuc2Zvcm09InRyYW5zbGF0ZSg0MzY1LDI4MTMpIj48dXNlIHhsaW5rOmhyZWY9IiNyLTAiLz48L2c+CjxnIHRyYW5zZm9ybT0idHJhbnNsYXRlKDQ0NjIsMjgxMykiPjx1c2UgeGxpbms6aHJlZj0iI3JlY3QtMCIvPjwvZz4KPGcgdHJhbnNmb3JtPSJ0cmFuc2xhdGUoNDU1OSwyODEzKSI+PHVzZSB4bGluazpocmVmPSIjcmVjdC0wIi8+PC9nPgo8ZyB0cmFuc2Zvcm09InRyYW5zbGF0ZSg0NjU2LDI4MTMpIj48dXNlIHhsaW5rOmhyZWY9IiNyZWN0LTAiLz48L2c+CjxnIHRyYW5zZm9ybT0idHJhbnNsYXRlKDQ5NDcsMjgxMykiPjx1c2UgeGxpbms6aHJlZj0iI25fcmItMCIvPjwvZz4KPGcgdHJhbnNmb3JtPSJ0cmFuc2xhdGUoNTA0NCwyODEzKSI+PHVzZSB4bGluazpocmVmPSIjcmVjdC0wIi8+PC9nPgo8ZyB0cmFuc2Zvcm09InRyYW5zbGF0ZSg1NDMyLDI4MTMpIj48dXNlIHhsaW5rOmhyZWY9IiNyZWN0LTAiLz48L2c+CjxnIHRyYW5zZm9ybT0idHJhbnNsYXRlKDAsMjkxMCkiPjx1c2UgeGxpbms6aHJlZj0iI3J0LTAiLz48L2c+CjxnIHRyYW5zZm9ybT0idHJhbnNsYXRlKDk3LDI5MTApIj48dXNlIHhsaW5rOmhyZWY9IiNsLTAiLz48L2c+CjxnIHRyYW5zZm9ybT0idHJhbnNsYXRlKDI5MSwyOTEwKSI+PHVzZSB4bGluazpocmVmPSIjci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3JlY3QtMCIvPjwvZz4KPGcgdHJhbnNmb3JtPSJ0cmFuc2xhdGUoNzc2LDI5MTApIj48dXNlIHhsaW5rOmhyZWY9IiNyZWN0LTAiLz48L2c+CjxnIHRyYW5zZm9ybT0idHJhbnNsYXRlKDg3MywyOTEwKSI+PHVzZSB4bGluazpocmVmPSIjbHQtMCIvPjwvZz4KPGcgdHJhbnNmb3JtPSJ0cmFuc2xhdGUoMTA2NywyOTEwKSI+PHVzZSB4bGluazpocmVmPSIjcnQtMCIvPjwvZz4KPGcgdHJhbnNmb3JtPSJ0cmFuc2xhdGUoMTE2NCwyOTEwKSI+PHVzZSB4bGluazpocmVmPSIjcmVjdC0wIi8+PC9nPgo8ZyB0cmFuc2Zvcm09InRyYW5zbGF0ZSgxMjYxLDI5MTApIj48dXNlIHhsaW5rOmhyZWY9IiNyZWN0LTAiLz48L2c+CjxnIHRyYW5zZm9ybT0idHJhbnNsYXRlKDE0NTUsMjkxMCkiPjx1c2UgeGxpbms6aHJlZj0iI3JlY3QtMCIvPjwvZz4KPGcgdHJhbnNmb3JtPSJ0cmFuc2xhdGUoMTU1MiwyOTEwKSI+PHVzZSB4bGluazpocmVmPSIjbC0wIi8+PC9nPgo8ZyB0cmFuc2Zvcm09InRyYW5zbGF0ZSgxOTQwLDI5MTApIj48dXNlIHhsaW5rOmhyZWY9IiNydC0wIi8+PC9nPgo8ZyB0cmFuc2Zvcm09InRyYW5zbGF0ZSgyMDM3LDI5MTApIj48dXNlIHhsaW5rOmhyZWY9IiNyZWN0LTAiLz48L2c+CjxnIHRyYW5zZm9ybT0idHJhbnNsYXRlKDIxMzQsMjkxMCkiPjx1c2UgeGxpbms6aHJlZj0iI3JlY3QtMCIvPjwvZz4KPGcgdHJhbnNmb3JtPSJ0cmFuc2xhdGUoMjIzMSwyOTEwKSI+PHVzZSB4bGluazpocmVmPSIjbC0wIi8+PC9nPgo8ZyB0cmFuc2Zvcm09InRyYW5zbGF0ZSgyNTIyLDI5MTApIj48dXNlIHhsaW5rOmhyZWY9IiNydC0wIi8+PC9nPgo8ZyB0cmFuc2Zvcm09InRyYW5zbGF0ZSgyNjE5LDI5MTApIj48dXNlIHhsaW5rOmhyZWY9IiNyZWN0LTAiLz48L2c+CjxnIHRyYW5zZm9ybT0idHJhbnNsYXRlKDI3MTYsMjkxMCkiPjx1c2UgeGxpbms6aHJlZj0iI3JlY3QtMCIvPjwvZz4KPGcgdHJhbnNmb3JtPSJ0cmFuc2xhdGUoMjgxMywyOTEwKSI+PHVzZSB4bGluazpocmVmPSIjcmVjdC0wIi8+PC9nPgo8ZyB0cmFuc2Zvcm09InRyYW5zbGF0ZSgyOTEwLDI5MTApIj48dXNlIHhsaW5rOmhyZWY9IiNsdC0wIi8+PC9nPgo8ZyB0cmFuc2Zvcm09InRyYW5zbGF0ZSgzMjAxLDI5MTApIj48dXNlIHhsaW5rOmhyZWY9IiNyZWN0LTAiLz48L2c+CjxnIHRyYW5zZm9ybT0idHJhbnNsYXRlKDMzOTUsMjkxMCkiPjx1c2UgeGxpbms6aHJlZj0iI2VtcHR5LTAiLz48L2c+CjxnIHRyYW5zZm9ybT0idHJhbnNsYXRlKDM1ODksMjkxMCkiPjx1c2UgeGxpbms6aHJlZj0iI3QtMCIvPjwvZz4KPGcgdHJhbnNmb3JtPSJ0cmFuc2xhdGUoMzc4MywyOTEwKSI+PHVzZSB4bGluazpocmVmPSIjdC0wIi8+PC9nPgo8ZyB0cmFuc2Zvcm09InRyYW5zbGF0ZSgzODgwLDI5MTApIj48dXNlIHhsaW5rOmhyZWY9IiNuX3JiLTAiLz48L2c+CjxnIHRyYW5zZm9ybT0idHJhbnNsYXRlKDM5NzcsMjkxMCkiPjx1c2UgeGxpbms6aHJlZj0iI2ItMCIvPjwvZz4KPGcgdHJhbnNmb3JtPSJ0cmFuc2xhdGUoNDI2OCwyOTEwKSI+PHVzZSB4bGluazpocmVmPSIjZW1wdHktMCIvPjwvZz4KPGcgdHJhbnNmb3JtPSJ0cmFuc2xhdGUoNDY1NiwyOTEwKSI+PHVzZSB4bGluazpocmVmPSIjcnQtMCIvPjwvZz4KPGcgdHJhbnNmb3JtPSJ0cmFuc2xhdGUoNDc1MywyOTEwKSI+PHVzZSB4bGluazpocmVmPSIjcmVjdC0wIi8+PC9nPgo8ZyB0cmFuc2Zvcm09InRyYW5zbGF0ZSg0ODUwLDI5MTApIj48dXNlIHhsaW5rOmhyZWY9IiNyZWN0LTAiLz48L2c+CjxnIHRyYW5zZm9ybT0idHJhbnNsYXRlKDQ5NDcsMjkxMCkiPjx1c2UgeGxpbms6aHJlZj0iI3JlY3QtMCIvPjwvZz4KPGcgdHJhbnNmb3JtPSJ0cmFuc2xhdGUoNTA0NCwyOTEwKSI+PHVzZSB4bGluazpocmVmPSIjcmVjdC0wIi8+PC9nPgo8ZyB0cmFuc2Zvcm09InRyYW5zbGF0ZSg1MTQxLDI5MTApIj48dXNlIHhsaW5rOmhyZWY9IiNsYi0wIi8+PC9nPgo8ZyB0cmFuc2Zvcm09InRyYW5zbGF0ZSg1NDMyLDI5MTApIj48dXNlIHhsaW5rOmhyZWY9IiNyZWN0LTAiLz48L2c+CjxnIHRyYW5zZm9ybT0idHJhbnNsYXRlKDE5NCwzMDA3KSI+PHVzZSB4bGluazpocmVmPSIjZW1wdHktMCIvPjwvZz4KPGcgdHJhbnNmb3JtPSJ0cmFuc2xhdGUoMzg4LDMwMDcpIj48dXNlIHhsaW5rOmhyZWY9IiNydC0wIi8+PC9nPgo8ZyB0cmFuc2Zvcm09InRyYW5zbGF0ZSg0ODUsMzAwNykiPjx1c2UgeGxpbms6aHJlZj0iI3JlY3QtMCIvPjwvZz4KPGcgdHJhbnNmb3JtPSJ0cmFuc2xhdGUoNzc2LDMwMDcpIj48dXNlIHhsaW5rOmhyZWY9IiN0LTAiLz48L2c+CjxnIHRyYW5zZm9ybT0idHJhbnNsYXRlKDk3MCwzMDA3KSI+PHVzZSB4bGluazpocmVmPSIjYi0wIi8+PC9nPgo8ZyB0cmFuc2Zvcm09InRyYW5zbGF0ZSgxMTY0LDMwMDcpIj48dXNlIHhsaW5rOmhyZWY9IiNyZWN0LTAiLz48L2c+CjxnIHRyYW5zZm9ybT0idHJhbnNsYXRlKDEyNjEsMzAwNykiPjx1c2UgeGxpbms6aHJlZj0iI3JlY3QtMCIvPjwvZz4KPGcgdHJhbnNmb3JtPSJ0cmFuc2xhdGUoMTM1OCwzMDA3KSI+PHVzZSB4bGluazpocmVmPSIjbl9yYi0wIi8+PC9nPgo8ZyB0cmFuc2Zvcm09InRyYW5zbGF0ZSgxNDU1LDMwMDcpIj48dXNlIHhsaW5rOmhyZWY9IiNyZWN0LTAiLz48L2c+CjxnIHRyYW5zZm9ybT0idHJhbnNsYXRlKDE3NDYsMzAwNykiPjx1c2UgeGxpbms6aHJlZj0iI25fcmItMCIvPjwvZz4KPGcgdHJhbnNmb3JtPSJ0cmFuc2xhdGUoMTg0MywzMDA3KSI+PHVzZSB4bGluazpocmVmPSIjYi0wIi8+PC9nPgo8ZyB0cmFuc2Zvcm09InRyYW5zbGF0ZSgyMDM3LDMwMDcpIj48dXNlIHhsaW5rOmhyZWY9IiNyZWN0LTAiLz48L2c+CjxnIHRyYW5zZm9ybT0idHJhbnNsYXRlKDIxMzQsMzAwNykiPjx1c2UgeGxpbms6aHJlZj0iI3JlY3QtMCIvPjwvZz4KPGcgdHJhbnNmb3JtPSJ0cmFuc2xhdGUoMjMyOCwzMDA3KSI+PHVzZSB4bGluazpocmVmPSIjZW1wdHktMCIvPjwvZz4KPGcgdHJhbnNmb3JtPSJ0cmFuc2xhdGUoMjYxOSwzMDA3KSI+PHVzZSB4bGluazpocmVmPSIjdC0wIi8+PC9nPgo8ZyB0cmFuc2Zvcm09InRyYW5zbGF0ZSgyODEzLDMwMDcpIj48dXNlIHhsaW5rOmhyZWY9IiNyZWN0LTAiLz48L2c+CjxnIHRyYW5zZm9ybT0idHJhbnNsYXRlKDMwMDcsMzAwNykiPjx1c2UgeGxpbms6aHJlZj0iI2ItMCIvPjwvZz4KPGcgdHJhbnNmb3JtPSJ0cmFuc2xhdGUoMzIwMSwzMDA3KSI+PHVzZSB4bGluazpocmVmPSIjcmVjdC0wIi8+PC9nPgo8ZyB0cmFuc2Zvcm09InRyYW5zbGF0ZSgzMjk4LDMwMDcpIj48dXNlIHhsaW5rOmhyZWY9IiNsYi0wIi8+PC9nPgo8ZyB0cmFuc2Zvcm09InRyYW5zbGF0ZSgzNDkyLDMwMDcpIj48dXNlIHhsaW5rOmhyZWY9IiNiLTAiLz48L2c+CjxnIHRyYW5zZm9ybT0idHJhbnNsYXRlKDM4ODAsMzAwNykiPjx1c2UgeGxpbms6aHJlZj0iI3JiLTAiLz48L2c+CjxnIHRyYW5zZm9ybT0idHJhbnNsYXRlKDM5NzcsMzAwNykiPjx1c2UgeGxpbms6aHJlZj0iI2x0LTAiLz48L2c+CjxnIHRyYW5zZm9ybT0idHJhbnNsYXRlKDQxNzEsMzAwNykiPjx1c2UgeGxpbms6aHJlZj0iI2VtcHR5LTAiLz48L2c+CjxnIHRyYW5zZm9ybT0idHJhbnNsYXRlKDQ0NjIsMzAwNykiPjx1c2UgeGxpbms6aHJlZj0iI3JiLTAiLz48L2c+CjxnIHRyYW5zZm9ybT0idHJhbnNsYXRlKDQ1NTksMzAwNykiPjx1c2UgeGxpbms6aHJlZj0iI2wtMCIvPjwvZz4KPGcgdHJhbnNmb3JtPSJ0cmFuc2xhdGUoNDk0NywzMDA3KSI+PHVzZSB4bGluazpocmVmPSIjcmVjdC0wIi8+PC9nPgo8ZyB0cmFuc2Zvcm09InRyYW5zbGF0ZSg1MDQ0LDMwMDcpIj48dXNlIHhsaW5rOmhyZWY9IiNyZWN0LTAiLz48L2c+CjxnIHRyYW5zZm9ybT0idHJhbnNsYXRlKDUxNDEsMzAwNykiPjx1c2UgeGxpbms6aHJlZj0iI3JlY3QtMCIvPjwvZz4KPGcgdHJhbnNmb3JtPSJ0cmFuc2xhdGUoNTIzOCwzMDA3KSI+PHVzZSB4bGluazpocmVmPSIjbC0wIi8+PC9nPgo8ZyB0cmFuc2Zvcm09InRyYW5zbGF0ZSg1MzM1LDMwMDcpIj48dXNlIHhsaW5rOmhyZWY9IiNuX3JiLTAiLz48L2c+CjxnIHRyYW5zZm9ybT0idHJhbnNsYXRlKDU0MzIsMzAwNykiPjx1c2UgeGxpbms6aHJlZj0iI3JlY3QtMCIvPjwvZz4KPGcgdHJhbnNmb3JtPSJ0cmFuc2xhdGUoMCwzMTA0KSI+PHVzZSB4bGluazpocmVmPSIjZW1wdHktMCIvPjwvZz4KPGcgdHJhbnNmb3JtPSJ0cmFuc2xhdGUoMTk0LDMxMDQpIj48dXNlIHhsaW5rOmhyZWY9IiNuX3JiLTAiLz48L2c+CjxnIHRyYW5zZm9ybT0idHJhbnNsYXRlKDI5MSwzMTA0KSI+PHVzZSB4bGluazpocmVmPSIjYi0wIi8+PC9nPgo8ZyB0cmFuc2Zvcm09InRyYW5zbGF0ZSg0ODUsMzEwNCkiPjx1c2UgeGxpbms6aHJlZj0iI3J0LTAiLz48L2c+CjxnIHRyYW5zZm9ybT0idHJhbnNsYXRlKDU4MiwzMTA0KSI+PHVzZSB4bGluazpocmVmPSIjcmVjdC0wIi8+PC9nPgo8ZyB0cmFuc2Zvcm09InRyYW5zbGF0ZSg2NzksMzEwNCkiPjx1c2UgeGxpbms6aHJlZj0iI2xiLTAiLz48L2c+CjxnIHRyYW5zZm9ybT0idHJhbnNsYXRlKDk3MCwzMTA0KSI+PHVzZSB4bGluazpocmVmPSIjdC0wIi8+PC9nPgo8ZyB0cmFuc2Zvcm09InRyYW5zbGF0ZSgxMDY3LDMxMDQpIj48dXNlIHhsaW5rOmhyZWY9IiNuX3JiLTAiLz48L2c+CjxnIHRyYW5zZm9ybT0idHJhbnNsYXRlKDExNjQsMzEwNCkiPjx1c2UgeGxpbms6aHJlZj0iI3JlY3QtMCIvPjwvZz4KPGcgdHJhbnNmb3JtPSJ0cmFuc2xhdGUoMTI2MSwzMTA0KSI+PHVzZSB4bGluazpocmVmPSIjcmVjdC0wIi8+PC9nPgo8ZyB0cmFuc2Zvcm09InRyYW5zbGF0ZSgxMzU4LDMxMDQpIj48dXNlIHhsaW5rOmhyZWY9IiNyZWN0LTAiLz48L2c+CjxnIHRyYW5zZm9ybT0idHJhbnNsYXRlKDE0NTUsMzEwNCkiPjx1c2UgeGxpbms6aHJlZj0iI3JlY3QtMCIvPjwvZz4KPGcgdHJhbnNmb3JtPSJ0cmFuc2xhdGUoMTU1MiwzMTA0KSI+PHVzZSB4bGluazpocmVmPSIjcmVjdC0wIi8+PC9nPgo8ZyB0cmFuc2Zvcm09InRyYW5zbGF0ZSgxNjQ5LDMxMDQpIj48dXNlIHhsaW5rOmhyZWY9IiNyZWN0LTAiLz48L2c+CjxnIHRyYW5zZm9ybT0idHJhbnNsYXRlKDE3NDYsMzEwNCkiPjx1c2UgeGxpbms6aHJlZj0iI3JlY3QtMCIvPjwvZz4KPGcgdHJhbnNmb3JtPSJ0cmFuc2xhdGUoMTg0MywzMTA0KSI+PHVzZSB4bGluazpocmVmPSIjbHQtMCIvPjwvZz4KPGcgdHJhbnNmb3JtPSJ0cmFuc2xhdGUoMjAzNywzMTA0KSI+PHVzZSB4bGluazpocmVmPSIjcmVjdC0wIi8+PC9nPgo8ZyB0cmFuc2Zvcm09InRyYW5zbGF0ZSgyMTM0LDMxMDQpIj48dXNlIHhsaW5rOmhyZWY9IiNyZWN0LTAiLz48L2c+CjxnIHRyYW5zZm9ybT0idHJhbnNsYXRlKDIyMzEsMzEwNCkiPjx1c2UgeGxpbms6aHJlZj0iI2wtMCIvPjwvZz4KPGcgdHJhbnNmb3JtPSJ0cmFuc2xhdGUoMjMyOCwzMTA0KSI+PHVzZSB4bGluazpocmVmPSIjbl9yYi0wIi8+PC9nPgo8ZyB0cmFuc2Zvcm09InRyYW5zbGF0ZSgyNDI1LDMxMDQpIj48dXNlIHhsaW5rOmhyZWY9IiNiLTAiLz48L2c+CjxnIHRyYW5zZm9ybT0idHJhbnNsYXRlKDI4MTMsMzEwNCkiPjx1c2UgeGxpbms6aHJlZj0iI3QtMCIvPjwvZz4KPGcgdHJhbnNmb3JtPSJ0cmFuc2xhdGUoMzAwNywzMTA0KSI+PHVzZSB4bGluazpocmVmPSIjdC0wIi8+PC9nPgo8ZyB0cmFuc2Zvcm09InRyYW5zbGF0ZSgzMjAxLDMxMDQpIj48dXNlIHhsaW5rOmhyZWY9IiNydC0wIi8+PC9nPgo8ZyB0cmFuc2Zvcm09InRyYW5zbGF0ZSgzMjk4LDMxMDQpIj48dXNlIHhsaW5rOmhyZWY9IiNyZWN0LTAiLz48L2c+CjxnIHRyYW5zZm9ybT0idHJhbnNsYXRlKDM0OTIsMzEwNCkiPjx1c2UgeGxpbms6aHJlZj0iI3J0LTAiLz48L2c+CjxnIHRyYW5zZm9ybT0idHJhbnNsYXRlKDM1ODksMzEwNCkiPjx1c2UgeGxpbms6aHJlZj0iI3JlY3QtMCIvPjwvZz4KPGcgdHJhbnNmb3JtPSJ0cmFuc2xhdGUoMzY4NiwzMTA0KSI+PHVzZSB4bGluazpocmVmPSIjbGItMCIvPjwvZz4KPGcgdHJhbnNmb3JtPSJ0cmFuc2xhdGUoMzc4MywzMTA0KSI+PHVzZSB4bGluazpocmVmPSIjbl9yYi0wIi8+PC9nPgo8ZyB0cmFuc2Zvcm09InRyYW5zbGF0ZSgzODgwLDMxMDQpIj48dXNlIHhsaW5rOmhyZWY9IiNyZWN0LTAiLz48L2c+CjxnIHRyYW5zZm9ybT0idHJhbnNsYXRlKDQzNjUsMzEwNCkiPjx1c2UgeGxpbms6aHJlZj0iI25fcmItMCIvPjwvZz4KPGcgdHJhbnNmb3JtPSJ0cmFuc2xhdGUoNDQ2MiwzMTA0KSI+PHVzZSB4bGluazpocmVmPSIjcmVjdC0wIi8+PC9nPgo8ZyB0cmFuc2Zvcm09InRyYW5zbGF0ZSg0NjU2LDMxMDQpIj48dXNlIHhsaW5rOmhyZWY9IiNyYi0wIi8+PC9nPgo8ZyB0cmFuc2Zvcm09InRyYW5zbGF0ZSg0NzUzLDMxMDQpIj48dXNlIHhsaW5rOmhyZWY9IiNsLTAiLz48L2c+CjxnIHRyYW5zZm9ybT0idHJhbnNsYXRlKDQ5NDcsMzEwNCkiPjx1c2UgeGxpbms6aHJlZj0iI3JlY3QtMCIvPjwvZz4KPGcgdHJhbnNmb3JtPSJ0cmFuc2xhdGUoNTMzNSwzMTA0KSI+PHVzZSB4bGluazpocmVmPSIjci0wIi8+PC9nPgo8ZyB0cmFuc2Zvcm09InRyYW5zbGF0ZSg1NDMyLDMxMDQpIj48dXNlIHhsaW5rOmhyZWY9IiNsdC0wIi8+PC9nPgo8ZyB0cmFuc2Zvcm09InRyYW5zbGF0ZSg5NywzMjAxKSI+PHVzZSB4bGluazpocmVmPSIjcmItMCIvPjwvZz4KPGcgdHJhbnNmb3JtPSJ0cmFuc2xhdGUoMTk0LDMyMDEpIj48dXNlIHhsaW5rOmhyZWY9IiNyZWN0LTAiLz48L2c+CjxnIHRyYW5zZm9ybT0idHJhbnNsYXRlKDI5MSwzMjAxKSI+PHVzZSB4bGluazpocmVmPSIjcmVjdC0wIi8+PC9nPgo8ZyB0cmFuc2Zvcm09InRyYW5zbGF0ZSgzODgsMzIwMSkiPjx1c2UgeGxpbms6aHJlZj0iI2wtMCIvPjwvZz4KPGcgdHJhbnNmb3JtPSJ0cmFuc2xhdGUoNjc5LDMyMDEpIj48dXNlIHhsaW5rOmhyZWY9IiNyZWN0LTAiLz48L2c+CjxnIHRyYW5zZm9ybT0idHJhbnNsYXRlKDg3MywzMjAxKSI+PHVzZSB4bGluazpocmVmPSIjYi0wIi8+PC9nPgo8ZyB0cmFuc2Zvcm09InRyYW5zbGF0ZSgxMDY3LDMyMDEpIj48dXNlIHhsaW5rOmhyZWY9IiNyLTAiLz48L2c+CjxnIHRyYW5zZm9ybT0idHJhbnNsYXRlKDExNjQsMzIwMSkiPjx1c2UgeGxpbms6aHJlZj0iI3JlY3QtMCIvPjwvZz4KPGcgdHJhbnNmb3JtPSJ0cmFuc2xhdGUoMTI2MSwzMjAxKSI+PHVzZSB4bGluazpocmVmPSIjbHQtMCIvPjwvZz4KPGcgdHJhbnNmb3JtPSJ0cmFuc2xhdGUoMTQ1NSwzMjAxKSI+PHVzZSB4bGluazpocmVmPSIjcmVjdC0wIi8+PC9nPgo8ZyB0cmFuc2Zvcm09InRyYW5zbGF0ZSgxNTUyLDMyMDEpIj48dXNlIHhsaW5rOmhyZWY9IiNyZWN0LTAiLz48L2c+CjxnIHRyYW5zZm9ybT0idHJhbnNsYXRlKDE2NDksMzIwMSkiPjx1c2UgeGxpbms6aHJlZj0iI2x0LTAiLz48L2c+CjxnIHRyYW5zZm9ybT0idHJhbnNsYXRlKDE5NDAsMzIwMSkiPjx1c2UgeGxpbms6aHJlZj0iI25fcmItMCIvPjwvZz4KPGcgdHJhbnNmb3JtPSJ0cmFuc2xhdGUoMjAzNywzMjAxKSI+PHVzZSB4bGluazpocmVmPSIjcmVjdC0wIi8+PC9nPgo8ZyB0cmFuc2Zvcm09InRyYW5zbGF0ZSgyMzI4LDMyMDEpIj48dXNlIHhsaW5rOmhyZWY9IiNyLTAiLz48L2c+CjxnIHRyYW5zZm9ybT0idHJhbnNsYXRlKDI0MjUsMzIwMSkiPjx1c2UgeGxpbms6aHJlZj0iI3JlY3QtMCIvPjwvZz4KPGcgdHJhbnNmb3JtPSJ0cmFuc2xhdGUoMjUyMiwzMjAxKSI+PHVzZSB4bGluazpocmVmPSIjbC0wIi8+PC9nPgo8ZyB0cmFuc2Zvcm09InRyYW5zbGF0ZSgyODEzLDMyMDEpIj48dXNlIHhsaW5rOmhyZWY9IiNuX3JiLTAiLz48L2c+CjxnIHRyYW5zZm9ybT0idHJhbnNsYXRlKDI5MTAsMzIwMSkiPjx1c2UgeGxpbms6aHJlZj0iI2ItMCIvPjwvZz4KPGcgdHJhbnNmb3JtPSJ0cmFuc2xhdGUoMzI5OCwzMjAxKSI+PHVzZSB4bGluazpocmVmPSIjcmVjdC0wIi8+PC9nPgo8ZyB0cmFuc2Zvcm09InRyYW5zbGF0ZSgzMzk1LDMyMDEpIj48dXNlIHhsaW5rOmhyZWY9IiNsYi0wIi8+PC9nPgo8ZyB0cmFuc2Zvcm09InRyYW5zbGF0ZSgzNDkyLDMyMDEpIj48dXNlIHhsaW5rOmhyZWY9IiNuX3JiLTAiLz48L2c+CjxnIHRyYW5zZm9ybT0idHJhbnNsYXRlKDM1ODksMzIwMSkiPjx1c2UgeGxpbms6aHJlZj0iI3JlY3QtMCIvPjwvZz4KPGcgdHJhbnNmb3JtPSJ0cmFuc2xhdGUoMzY4NiwzMjAxKSI+PHVzZSB4bGluazpocmVmPSIjcmVjdC0wIi8+PC9nPgo8ZyB0cmFuc2Zvcm09InRyYW5zbGF0ZSgzNzgzLDMyMDEpIj48dXNlIHhsaW5rOmhyZWY9IiNyZWN0LTAiLz48L2c+CjxnIHRyYW5zZm9ybT0idHJhbnNsYXRlKDM4ODAsMzIwMSkiPjx1c2UgeGxpbms6aHJlZj0iI3JlY3QtMCIvPjwvZz4KPGcgdHJhbnNmb3JtPSJ0cmFuc2xhdGUoMzk3NywzMjAxKSI+PHVzZSB4bGluazpocmVmPSIjcmVjdC0wIi8+PC9nPgo8ZyB0cmFuc2Zvcm09InRyYW5zbGF0ZSg0MDc0LDMyMDEpIj48dXNlIHhsaW5rOmhyZWY9IiNyZWN0LTAiLz48L2c+CjxnIHRyYW5zZm9ybT0idHJhbnNsYXRlKDQxNzEsMzIwMSkiPjx1c2UgeGxpbms6aHJlZj0iI2wtMCIvPjwvZz4KPGcgdHJhbnNmb3JtPSJ0cmFuc2xhdGUoNDM2NSwzMjAxKSI+PHVzZSB4bGluazpocmVmPSIjci0wIi8+PC9nPgo8ZyB0cmFuc2Zvcm09InRyYW5zbGF0ZSg0NDYyLDMyMDEpIj48dXNlIHhsaW5rOmhyZWY9IiNyZWN0LTAiLz48L2c+CjxnIHRyYW5zZm9ybT0idHJhbnNsYXRlKDQ2NTYsMzIwMSkiPjx1c2UgeGxpbms6aHJlZj0iI3QtMCIvPjwvZz4KPGcgdHJhbnNmb3JtPSJ0cmFuc2xhdGUoNDk0NywzMjAxKSI+PHVzZSB4bGluazpocmVmPSIjcnQtMCIvPjwvZz4KPGcgdHJhbnNmb3JtPSJ0cmFuc2xhdGUoNTA0NCwzMjAxKSI+PHVzZSB4bGluazpocmVmPSIjcmVjdC0wIi8+PC9nPgo8ZyB0cmFuc2Zvcm09InRyYW5zbGF0ZSg1MTQxLDMyMDEpIj48dXNlIHhsaW5rOmhyZWY9IiNyZWN0LTAiLz48L2c+CjxnIHRyYW5zZm9ybT0idHJhbnNsYXRlKDUyMzgsMzIwMSkiPjx1c2UgeGxpbms6aHJlZj0iI2xiLTAiLz48L2c+CjxnIHRyYW5zZm9ybT0idHJhbnNsYXRlKDk3LDMyOTgpIj48dXNlIHhsaW5rOmhyZWY9IiNydC0wIi8+PC9nPgo8ZyB0cmFuc2Zvcm09InRyYW5zbGF0ZSgxOTQsMzI5OCkiPjx1c2UgeGxpbms6aHJlZj0iI3JlY3QtMCIvPjwvZz4KPGcgdHJhbnNmb3JtPSJ0cmFuc2xhdGUoMjkxLDMyOTgpIj48dXNlIHhsaW5rOmhyZWY9IiNyZWN0LTAiLz48L2c+CjxnIHRyYW5zZm9ybT0idHJhbnNsYXRlKDQ4NSwzMjk4KSI+PHVzZSB4bGluazpocmVmPSIjci0wIi8+PC9nPgo8ZyB0cmFuc2Zvcm09InRyYW5zbGF0ZSg1ODIsMzI5OCkiPjx1c2UgeGxpbms6aHJlZj0iI3JlY3QtMCIvPjwvZz4KPGcgdHJhbnNmb3JtPSJ0cmFuc2xhdGUoNjc5LDMyOTgpIj48dXNlIHhsaW5rOmhyZWY9IiNyZWN0LTAiLz48L2c+CjxnIHRyYW5zZm9ybT0idHJhbnNsYXRlKDg3MywzMjk4KSI+PHVzZSB4bGluazpocmVmPSIjdC0wIi8+PC9nPgo8ZyB0cmFuc2Zvcm09InRyYW5zbGF0ZSgxMjYxLDMyOTgpIj48dXNlIHhsaW5rOmhyZWY9IiNuX3JiLTAiLz48L2c+CjxnIHRyYW5zZm9ybT0idHJhbnNsYXRlKDEzNTgsMzI5OCkiPjx1c2UgeGxpbms6aHJlZj0iI3JiLTAiLz48L2c+CjxnIHRyYW5zZm9ybT0idHJhbnNsYXRlKDE0NTUsMzI5OCkiPjx1c2UgeGxpbms6aHJlZj0iI3JlY3QtMCIvPjwvZz4KPGcgdHJhbnNmb3JtPSJ0cmFuc2xhdGUoMTU1MiwzMjk4KSI+PHVzZSB4bGluazpocmVmPSIjbHQtMCIvPjwvZz4KPGcgdHJhbnNmb3JtPSJ0cmFuc2xhdGUoMTk0MCwzMjk4KSI+PHVzZSB4bGluazpocmVmPSIjci0wIi8+PC9nPgo8ZyB0cmFuc2Zvcm09InRyYW5zbGF0ZSgyMDM3LDMyOTgpIj48dXNlIHhsaW5rOmhyZWY9IiNsdC0wIi8+PC9nPgo8ZyB0cmFuc2Zvcm09InRyYW5zbGF0ZSgyNDI1LDMyOTgpIj48dXNlIHhsaW5rOmhyZWY9IiN0LTAiLz48L2c+CjxnIHRyYW5zZm9ybT0idHJhbnNsYXRlKDI2MTksMzI5OCkiPjx1c2UgeGxpbms6aHJlZj0iI3ItMCIvPjwvZz4KPGcgdHJhbnNmb3JtPSJ0cmFuc2xhdGUoMjcxNiwzMjk4KSI+PHVzZSB4bGluazpocmVmPSIjcmVjdC0wIi8+PC9nPgo8ZyB0cmFuc2Zvcm09InRyYW5zbGF0ZSgyODEzLDMyOTgpIj48dXNlIHhsaW5rOmhyZWY9IiNyZWN0LTAiLz48L2c+CjxnIHRyYW5zZm9ybT0idHJhbnNsYXRlKDI5MTAsMzI5OCkiPjx1c2UgeGxpbms6aHJlZj0iI3JlY3QtMCIvPjwvZz4KPGcgdHJhbnNmb3JtPSJ0cmFuc2xhdGUoMzIwMSwzMjk4KSI+PHVzZSB4bGluazpocmVmPSIjci0wIi8+PC9nPgo8ZyB0cmFuc2Zvcm09InRyYW5zbGF0ZSgzMjk4LDMyOTgpIj48dXNlIHhsaW5rOmhyZWY9IiNyZWN0LTAiLz48L2c+CjxnIHRyYW5zZm9ybT0idHJhbnNsYXRlKDMzOTUsMzI5OCkiPjx1c2UgeGxpbms6aHJlZj0iI3JlY3QtMCIvPjwvZz4KPGcgdHJhbnNmb3JtPSJ0cmFuc2xhdGUoMzQ5MiwzMjk4KSI+PHVzZSB4bGluazpocmVmPSIjcmVjdC0wIi8+PC9nPgo8ZyB0cmFuc2Zvcm09InRyYW5zbGF0ZSgzNTg5LDMyOTgpIj48dXNlIHhsaW5rOmhyZWY9IiNsdC0wIi8+PC9nPgo8ZyB0cmFuc2Zvcm09InRyYW5zbGF0ZSgzNzgzLDMyOTgpIj48dXNlIHhsaW5rOmhyZWY9IiNyZWN0LTAiLz48L2c+CjxnIHRyYW5zZm9ybT0idHJhbnNsYXRlKDM5NzcsMzI5OCkiPjx1c2UgeGxpbms6aHJlZj0iI3JlY3QtMCIvPjwvZz4KPGcgdHJhbnNmb3JtPSJ0cmFuc2xhdGUoNDI2OCwzMjk4KSI+PHVzZSB4bGluazpocmVmPSIjYi0wIi8+PC9nPgo8ZyB0cmFuc2Zvcm09InRyYW5zbGF0ZSg0NDYyLDMyOTgpIj48dXNlIHhsaW5rOmhyZWY9IiNydC0wIi8+PC9nPgo8ZyB0cmFuc2Zvcm09InRyYW5zbGF0ZSg0NTU5LDMyOTgpIj48dXNlIHhsaW5rOmhyZWY9IiNsLTAiLz48L2c+CjxnIHRyYW5zZm9ybT0idHJhbnNsYXRlKDQ3NTMsMzI5OCkiPjx1c2UgeGxpbms6aHJlZj0iI3JiLTAiLz48L2c+CjxnIHRyYW5zZm9ybT0idHJhbnNsYXRlKDQ4NTAsMzI5OCkiPjx1c2UgeGxpbms6aHJlZj0iI2xiLTAiLz48L2c+CjxnIHRyYW5zZm9ybT0idHJhbnNsYXRlKDUyMzgsMzI5OCkiPjx1c2UgeGxpbms6aHJlZj0iI3JlY3QtMCIvPjwvZz4KPGcgdHJhbnNmb3JtPSJ0cmFuc2xhdGUoNTQzMiwzMjk4KSI+PHVzZSB4bGluazpocmVmPSIjZW1wdHktMCIvPjwvZz4KPGcgdHJhbnNmb3JtPSJ0cmFuc2xhdGUoMCwzMzk1KSI+PHVzZSB4bGluazpocmVmPSIjZW1wdHktMCIvPjwvZz4KPGcgdHJhbnNmb3JtPSJ0cmFuc2xhdGUoMjkxLDMzOTUpIj48dXNlIHhsaW5rOmhyZWY9IiNyZWN0LTAiLz48L2c+CjxnIHRyYW5zZm9ybT0idHJhbnNsYXRlKDY3OSwzMzk1KSI+PHVzZSB4bGluazpocmVmPSIjdC0wIi8+PC9nPgo8ZyB0cmFuc2Zvcm09InRyYW5zbGF0ZSg5NzAsMzM5NSkiPjx1c2UgeGxpbms6aHJlZj0iI3ItMCIvPjwvZz4KPGcgdHJhbnNmb3JtPSJ0cmFuc2xhdGUoMTA2NywzMzk1KSI+PHVzZSB4bGluazpocmVmPSIjcmVjdC0wIi8+PC9nPgo8ZyB0cmFuc2Zvcm09InRyYW5zbGF0ZSgxMTY0LDMzOTUpIj48dXNlIHhsaW5rOmhyZWY9IiNyZWN0LTAiLz48L2c+CjxnIHRyYW5zZm9ybT0idHJhbnNsYXRlKDEyNjEsMzM5NSkiPjx1c2UgeGxpbms6aHJlZj0iI3JlY3QtMCIvPjwvZz4KPGcgdHJhbnNmb3JtPSJ0cmFuc2xhdGUoMTM1OCwzMzk1KSI+PHVzZSB4bGluazpocmVmPSIjbHQtMCIvPjwvZz4KPGcgdHJhbnNmb3JtPSJ0cmFuc2xhdGUoMjcxNiwzMzk1KSI+PHVzZSB4bGluazpocmVmPSIjcmVjdC0wIi8+PC9nPgo8ZyB0cmFuc2Zvcm09InRyYW5zbGF0ZSgyOTEwLDMzOTUpIj48dXNlIHhsaW5rOmhyZWY9IiNyZWN0LTAiLz48L2c+CjxnIHRyYW5zZm9ybT0idHJhbnNsYXRlKDMwMDcsMzM5NSkiPjx1c2UgeGxpbms6aHJlZj0iI25fcmItMCIvPjwvZz4KPGcgdHJhbnNmb3JtPSJ0cmFuc2xhdGUoMzEwNCwzMzk1KSI+PHVzZSB4bGluazpocmVmPSIjYi0wIi8+PC9nPgo8ZyB0cmFuc2Zvcm09InRyYW5zbGF0ZSgzMzk1LDMzOTUpIj48dXNlIHhsaW5rOmhyZWY9IiNydC0wIi8+PC9nPgo8ZyB0cmFuc2Zvcm09InRyYW5zbGF0ZSgzNDkyLDMzOTUpIj48dXNlIHhsaW5rOmhyZWY9IiNsdC0wIi8+PC9nPgo8ZyB0cmFuc2Zvcm09InRyYW5zbGF0ZSgzNjg2LDMzOTUpIj48dXNlIHhsaW5rOmhyZWY9IiNyYi0wIi8+PC9nPgo8ZyB0cmFuc2Zvcm09InRyYW5zbGF0ZSgzNzgzLDMzOTUpIj48dXNlIHhsaW5rOmhyZWY9IiNsdC0wIi8+PC9nPgo8ZyB0cmFuc2Zvcm09InRyYW5zbGF0ZSgzOTc3LDMzOTUpIj48dXNlIHhsaW5rOmhyZWY9IiN0LTAiLz48L2c+CjxnIHRyYW5zZm9ybT0idHJhbnNsYXRlKDQxNzEsMzM5NSkiPjx1c2UgeGxpbms6aHJlZj0iI25fcmItMCIvPjwvZz4KPGcgdHJhbnNmb3JtPSJ0cmFuc2xhdGUoNDI2OCwzMzk1KSI+PHVzZSB4bGluazpocmVmPSIjcmVjdC0wIi8+PC9nPgo8ZyB0cmFuc2Zvcm09InRyYW5zbGF0ZSg0NzUzLDMzOTUpIj48dXNlIHhsaW5rOmhyZWY9IiNyZWN0LTAiLz48L2c+CjxnIHRyYW5zZm9ybT0idHJhbnNsYXRlKDQ4NTAsMzM5NSkiPjx1c2UgeGxpbms6aHJlZj0iI3JlY3QtMCIvPjwvZz4KPGcgdHJhbnNmb3JtPSJ0cmFuc2xhdGUoNDk0NywzMzk1KSI+PHVzZSB4bGluazpocmVmPSIjbGItMCIvPjwvZz4KPGcgdHJhbnNmb3JtPSJ0cmFuc2xhdGUoNTE0MSwzMzk1KSI+PHVzZSB4bGluazpocmVmPSIjcmItMCIvPjwvZz4KPGcgdHJhbnNmb3JtPSJ0cmFuc2xhdGUoNTIzOCwzMzk1KSI+PHVzZSB4bGluazpocmVmPSIjcmVjdC0wIi8+PC9nPgo8ZyB0cmFuc2Zvcm09InRyYW5zbGF0ZSg1MzM1LDMzOTUpIj48dXNlIHhsaW5rOmhyZWY9IiNsYi0wIi8+PC9nPgo8ZyB0cmFuc2Zvcm09InRyYW5zbGF0ZSg5NywzNDkyKSI+PHVzZSB4bGluazpocmVmPSIjZW1wdHktMCIvPjwvZz4KPGcgdHJhbnNmb3JtPSJ0cmFuc2xhdGUoMjkxLDM0OTIpIj48dXNlIHhsaW5rOmhyZWY9IiN0LTAiLz48L2c+CjxnIHRyYW5zZm9ybT0idHJhbnNsYXRlKDU4MiwzNDkyKSI+PHVzZSB4bGluazpocmVmPSIjZW1wdHktMCIvPjwvZz4KPGcgdHJhbnNmb3JtPSJ0cmFuc2xhdGUoNjc5LDM0OTIpIj48dXNlIHhsaW5rOmhyZWY9IiNuX3JiLTAiLz48L2c+CjxnIHRyYW5zZm9ybT0idHJhbnNsYXRlKDc3NiwzNDkyKSI+PHVzZSB4bGluazpocmVmPSIjYi0wIi8+PC9nPgo8ZyB0cmFuc2Zvcm09InRyYW5zbGF0ZSgxMjYxLDM0OTIpIj48dXNlIHhsaW5rOmhyZWY9IiNyZWN0LTAiLz48L2c+CjxnIHRyYW5zZm9ybT0idHJhbnNsYXRlKDE1NTIsMzQ5MikiPjx1c2UgeGxpbms6aHJlZj0iI2ItMCIvPjwvZz4KPGcgdHJhbnNmb3JtPSJ0cmFuc2xhdGUoMTc0NiwzNDkyKSI+PHVzZSB4bGluazpocmVmPSIjci0wIi8+PC9nPgo8ZyB0cmFuc2Zvcm09InRyYW5zbGF0ZSgxODQzLDM0OTIpIj48dXNlIHhsaW5rOmhyZWY9IiNsLTAiLz48L2c+CjxnIHRyYW5zZm9ybT0idHJhbnNsYXRlKDE5NDAsMzQ5MikiPjx1c2UgeGxpbms6aHJlZj0iI25fcmItMCIvPjwvZz4KPGcgdHJhbnNmb3JtPSJ0cmFuc2xhdGUoMjAzNywzNDkyKSI+PHVzZSB4bGluazpocmVmPSIjYi0wIi8+PC9nPgo8ZyB0cmFuc2Zvcm09InRyYW5zbGF0ZSgyNDI1LDM0OTIpIj48dXNlIHhsaW5rOmhyZWY9IiNyLTAiLz48L2c+CjxnIHRyYW5zZm9ybT0idHJhbnNsYXRlKDI1MjIsMzQ5MikiPjx1c2UgeGxpbms6aHJlZj0iI3JlY3QtMCIvPjwvZz4KPGcgdHJhbnNmb3JtPSJ0cmFuc2xhdGUoMjYxOSwzNDkyKSI+PHVzZSB4bGluazpocmVmPSIjcmVjdC0wIi8+PC9nPgo8ZyB0cmFuc2Zvcm09InRyYW5zbGF0ZSgyNzE2LDM0OTIpIj48dXNlIHhsaW5rOmhyZWY9IiNyZWN0LTAiLz48L2c+CjxnIHRyYW5zZm9ybT0idHJhbnNsYXRlKDI4MTMsMzQ5MikiPjx1c2UgeGxpbms6aHJlZj0iI3JlY3QtMCIvPjwvZz4KPGcgdHJhbnNmb3JtPSJ0cmFuc2xhdGUoMjkxMCwzNDkyKSI+PHVzZSB4bGluazpocmVmPSIjcmVjdC0wIi8+PC9nPgo8ZyB0cmFuc2Zvcm09InRyYW5zbGF0ZSgzMDA3LDM0OTIpIj48dXNlIHhsaW5rOmhyZWY9IiNyZWN0LTAiLz48L2c+CjxnIHRyYW5zZm9ybT0idHJhbnNsYXRlKDMxMDQsMzQ5MikiPjx1c2UgeGxpbms6aHJlZj0iI3JlY3QtMCIvPjwvZz4KPGcgdHJhbnNmb3JtPSJ0cmFuc2xhdGUoMzY4NiwzNDkyKSI+PHVzZSB4bGluazpocmVmPSIjcmVjdC0wIi8+PC9nPgo8ZyB0cmFuc2Zvcm09InRyYW5zbGF0ZSgzODgwLDM0OTIpIj48dXNlIHhsaW5rOmhyZWY9IiNlbXB0eS0wIi8+PC9nPgo8ZyB0cmFuc2Zvcm09InRyYW5zbGF0ZSgzOTc3LDM0OTIpIj48dXNlIHhsaW5rOmhyZWY9IiNuX3JiLTAiLz48L2c+CjxnIHRyYW5zZm9ybT0idHJhbnNsYXRlKDQwNzQsMzQ5MikiPjx1c2UgeGxpbms6aHJlZj0iI3JiLTAiLz48L2c+CjxnIHRyYW5zZm9ybT0idHJhbnNsYXRlKDQxNzEsMzQ5MikiPjx1c2UgeGxpbms6aHJlZj0iI3JlY3QtMCIvPjwvZz4KPGcgdHJhbnNmb3JtPSJ0cmFuc2xhdGUoNDI2OCwzNDkyKSI+PHVzZSB4bGluazpocmVmPSIjcmVjdC0wIi8+PC9nPgo8ZyB0cmFuc2Zvcm09InRyYW5zbGF0ZSg0MzY1LDM0OTIpIj48dXNlIHhsaW5rOmhyZWY9IiNsYi0wIi8+PC9nPgo8ZyB0cmFuc2Zvcm09InRyYW5zbGF0ZSg0NTU5LDM0OTIpIj48dXNlIHhsaW5rOmhyZWY9IiNlbXB0eS0wIi8+PC9nPgo8ZyB0cmFuc2Zvcm09InRyYW5zbGF0ZSg0NjU2LDM0OTIpIj48dXNlIHhsaW5rOmhyZWY9IiNuX3JiLTAiLz48L2c+CjxnIHRyYW5zZm9ybT0idHJhbnNsYXRlKDQ3NTMsMzQ5MikiPjx1c2UgeGxpbms6aHJlZj0iI3JlY3QtMCIvPjwvZz4KPGcgdHJhbnNmb3JtPSJ0cmFuc2xhdGUoNDg1MCwzNDkyKSI+PHVzZSB4bGluazpocmVmPSIjcmVjdC0wIi8+PC9nPgo8ZyB0cmFuc2Zvcm09InRyYW5zbGF0ZSg0OTQ3LDM0OTIpIj48dXNlIHhsaW5rOmhyZWY9IiNyZWN0LTAiLz48L2c+CjxnIHRyYW5zZm9ybT0idHJhbnNsYXRlKDUxNDEsMzQ5MikiPjx1c2UgeGxpbms6aHJlZj0iI3JlY3QtMCIvPjwvZz4KPGcgdHJhbnNmb3JtPSJ0cmFuc2xhdGUoNTMzNSwzNDkyKSI+PHVzZSB4bGluazpocmVmPSIjcmVjdC0wIi8+PC9nPgo8ZyB0cmFuc2Zvcm09InRyYW5zbGF0ZSgxOTQsMzU4OSkiPjx1c2UgeGxpbms6aHJlZj0iI2ItMCIvPjwvZz4KPGcgdHJhbnNmb3JtPSJ0cmFuc2xhdGUoNDg1LDM1ODkpIj48dXNlIHhsaW5rOmhyZWY9IiNlbXB0eS0wIi8+PC9nPgo8ZyB0cmFuc2Zvcm09InRyYW5zbGF0ZSg2NzksMzU4OSkiPjx1c2UgeGxpbms6aHJlZj0iI3ItMCIvPjwvZz4KPGcgdHJhbnNmb3JtPSJ0cmFuc2xhdGUoNzc2LDM1ODkpIj48dXNlIHhsaW5rOmhyZWY9IiNyZWN0LTAiLz48L2c+CjxnIHRyYW5zZm9ybT0idHJhbnNsYXRlKDg3MywzNTg5KSI+PHVzZSB4bGluazpocmVmPSIjbC0wIi8+PC9nPgo8ZyB0cmFuc2Zvcm09InRyYW5zbGF0ZSgxMTY0LDM1ODkpIj48dXNlIHhsaW5rOmhyZWY9IiNyLTAiLz48L2c+CjxnIHRyYW5zZm9ybT0idHJhbnNsYXRlKDEyNjEsMzU4OSkiPjx1c2UgeGxpbms6aHJlZj0iI3JlY3QtMCIvPjwvZz4KPGcgdHJhbnNmb3JtPSJ0cmFuc2xhdGUoMTM1OCwzNTg5KSI+PHVzZSB4bGluazpocmVmPSIjbC0wIi8+PC9nPgo8ZyB0cmFuc2Zvcm09InRyYW5zbGF0ZSgxNTUyLDM1ODkpIj48dXNlIHhsaW5rOmhyZWY9IiNydC0wIi8+PC9nPgo8ZyB0cmFuc2Zvcm09InRyYW5zbGF0ZSgxNjQ5LDM1ODkpIj48dXNlIHhsaW5rOmhyZWY9IiNsYi0wIi8+PC9nPgo8ZyB0cmFuc2Zvcm09InRyYW5zbGF0ZSgxOTQwLDM1ODkpIj48dXNlIHhsaW5rOmhyZWY9IiNyLTAiLz48L2c+CjxnIHRyYW5zZm9ybT0idHJhbnNsYXRlKDIwMzcsMzU4OSkiPjx1c2UgeGxpbms6aHJlZj0iI3JlY3QtMCIvPjwvZz4KPGcgdHJhbnNmb3JtPSJ0cmFuc2xhdGUoMjEzNCwzNTg5KSI+PHVzZSB4bGluazpocmVmPSIjcmVjdC0wIi8+PC9nPgo8ZyB0cmFuc2Zvcm09InRyYW5zbGF0ZSgyMjMxLDM1ODkpIj48dXNlIHhsaW5rOmhyZWY9IiNyZWN0LTAiLz48L2c+CjxnIHRyYW5zZm9ybT0idHJhbnNsYXRlKDIzMjgsMzU4OSkiPjx1c2UgeGxpbms6aHJlZj0iI2wtMCIvPjwvZz4KPGcgdHJhbnNmb3JtPSJ0cmFuc2xhdGUoMjUyMiwzNTg5KSI+PHVzZSB4bGluazpocmVmPSIjdC0wIi8+PC9nPgo8ZyB0cmFuc2Zvcm09InRyYW5zbGF0ZSgzMTA0LDM1ODkpIj48dXNlIHhsaW5rOmhyZWY9IiNyZWN0LTAiLz48L2c+CjxnIHRyYW5zZm9ybT0idHJhbnNsYXRlKDMyOTgsMzU4OSkiPjx1c2UgeGxpbms6aHJlZj0iI2ItMCIvPjwvZz4KPGcgdHJhbnNmb3JtPSJ0cmFuc2xhdGUoMzQ5MiwzNTg5KSI+PHVzZSB4bGluazpocmVmPSIjYi0wIi8+PC9nPgo8ZyB0cmFuc2Zvcm09InRyYW5zbGF0ZSgzNjg2LDM1ODkpIj48dXNlIHhsaW5rOmhyZWY9IiNyZWN0LTAiLz48L2c+CjxnIHRyYW5zZm9ybT0idHJhbnNsYXRlKDM5NzcsMzU4OSkiPjx1c2UgeGxpbms6aHJlZj0iI3ItMCIvPjwvZz4KPGcgdHJhbnNmb3JtPSJ0cmFuc2xhdGUoNDA3NCwzNTg5KSI+PHVzZSB4bGluazpocmVmPSIjbHQtMCIvPjwvZz4KPGcgdHJhbnNmb3JtPSJ0cmFuc2xhdGUoNDM2NSwzNTg5KSI+PHVzZSB4bGluazpocmVmPSIjcmVjdC0wIi8+PC9nPgo8ZyB0cmFuc2Zvcm09InRyYW5zbGF0ZSg0NTU5LDM1ODkpIj48dXNlIHhsaW5rOmhyZWY9IiNuX3JiLTAiLz48L2c+CjxnIHRyYW5zZm9ybT0idHJhbnNsYXRlKDQ2NTYsMzU4OSkiPjx1c2UgeGxpbms6aHJlZj0iI3JiLTAiLz48L2c+CjxnIHRyYW5zZm9ybT0idHJhbnNsYXRlKDQ3NTMsMzU4OSkiPjx1c2UgeGxpbms6aHJlZj0iI3JlY3QtMCIvPjwvZz4KPGcgdHJhbnNmb3JtPSJ0cmFuc2xhdGUoNDg1MCwzNTg5KSI+PHVzZSB4bGluazpocmVmPSIjcmVjdC0wIi8+PC9nPgo8ZyB0cmFuc2Zvcm09InRyYW5zbGF0ZSg0OTQ3LDM1ODkpIj48dXNlIHhsaW5rOmhyZWY9IiNyZWN0LTAiLz48L2c+CjxnIHRyYW5zZm9ybT0idHJhbnNsYXRlKDUxNDEsMzU4OSkiPjx1c2UgeGxpbms6aHJlZj0iI3QtMCIvPjwvZz4KPGcgdHJhbnNmb3JtPSJ0cmFuc2xhdGUoNTMzNSwzNTg5KSI+PHVzZSB4bGluazpocmVmPSIjdC0wIi8+PC9nPgo8ZyB0cmFuc2Zvcm09InRyYW5zbGF0ZSgwLDM2ODYpIj48dXNlIHhsaW5rOmhyZWY9IiNiLTAiLz48L2c+CjxnIHRyYW5zZm9ybT0idHJhbnNsYXRlKDE5NCwzNjg2KSI+PHVzZSB4bGluazpocmVmPSIjdC0wIi8+PC9nPgo8ZyB0cmFuc2Zvcm09InRyYW5zbGF0ZSg1ODIsMzY4NikiPjx1c2UgeGxpbms6aHJlZj0iI2VtcHR5LTAiLz48L2c+CjxnIHRyYW5zZm9ybT0idHJhbnNsYXRlKDg3MywzNjg2KSI+PHVzZSB4bGluazpocmVmPSIjbl9yYi0wIi8+PC9nPgo8ZyB0cmFuc2Zvcm09InRyYW5zbGF0ZSg5NzAsMzY4NikiPjx1c2UgeGxpbms6aHJlZj0iI2ItMCIvPjwvZz4KPGcgdHJhbnNmb3JtPSJ0cmFuc2xhdGUoMTQ1NSwzNjg2KSI+PHVzZSB4bGluazpocmVmPSIjZW1wdHktMCIvPjwvZz4KPGcgdHJhbnNmb3JtPSJ0cmFuc2xhdGUoMTY0OSwzNjg2KSI+PHVzZSB4bGluazpocmVmPSIjcmVjdC0wIi8+PC9nPgo8ZyB0cmFuc2Zvcm09InRyYW5zbGF0ZSgyMjMxLDM2ODYpIj48dXNlIHhsaW5rOmhyZWY9IiNyZWN0LTAiLz48L2c+CjxnIHRyYW5zZm9ybT0idHJhbnNsYXRlKDI0MjUsMzY4NikiPjx1c2UgeGxpbms6aHJlZj0iI2VtcHR5LTAiLz48L2c+CjxnIHRyYW5zZm9ybT0idHJhbnNsYXRlKDI2MTksMzY4NikiPjx1c2UgeGxpbms6aHJlZj0iI3JiLTAiLz48L2c+CjxnIHRyYW5zZm9ybT0idHJhbnNsYXRlKDI3MTYsMzY4NikiPjx1c2UgeGxpbms6aHJlZj0iI3JlY3QtMCIvPjwvZz4KPGcgdHJhbnNmb3JtPSJ0cmFuc2xhdGUoMjgxMywzNjg2KSI+PHVzZSB4bGluazpocmVmPSIjcmVjdC0wIi8+PC9nPgo8ZyB0cmFuc2Zvcm09InRyYW5zbGF0ZSgyOTEwLDM2ODYpIj48dXNlIHhsaW5rOmhyZWY9IiNyZWN0LTAiLz48L2c+CjxnIHRyYW5zZm9ybT0idHJhbnNsYXRlKDMwMDcsMzY4NikiPjx1c2UgeGxpbms6aHJlZj0iI3JlY3QtMCIvPjwvZz4KPGcgdHJhbnNmb3JtPSJ0cmFuc2xhdGUoMzEwNCwzNjg2KSI+PHVzZSB4bGluazpocmVmPSIjcmVjdC0wIi8+PC9nPgo8ZyB0cmFuc2Zvcm09InRyYW5zbGF0ZSgzMjAxLDM2ODYpIj48dXNlIHhsaW5rOmhyZWY9IiNuX3JiLTAiLz48L2c+CjxnIHRyYW5zZm9ybT0idHJhbnNsYXRlKDMyOTgsMzY4NikiPjx1c2UgeGxpbms6aHJlZj0iI3JlY3QtMCIvPjwvZz4KPGcgdHJhbnNmb3JtPSJ0cmFuc2xhdGUoMzQ5MiwzNjg2KSI+PHVzZSB4bGluazpocmVmPSIjdC0wIi8+PC9nPgo8ZyB0cmFuc2Zvcm09InRyYW5zbGF0ZSgzNjg2LDM2ODYpIj48dXNlIHhsaW5rOmhyZWY9IiN0LTAiLz48L2c+CjxnIHRyYW5zZm9ybT0idHJhbnNsYXRlKDM4ODAsMzY4NikiPjx1c2UgeGxpbms6aHJlZj0iI2VtcHR5LTAiLz48L2c+CjxnIHRyYW5zZm9ybT0idHJhbnNsYXRlKDQyNjgsMzY4NikiPjx1c2UgeGxpbms6aHJlZj0iI3ItMCIvPjwvZz4KPGcgdHJhbnNmb3JtPSJ0cmFuc2xhdGUoNDM2NSwzNjg2KSI+PHVzZSB4bGluazpocmVmPSIjcmVjdC0wIi8+PC9nPgo8ZyB0cmFuc2Zvcm09InRyYW5zbGF0ZSg0NTU5LDM2ODYpIj48dXNlIHhsaW5rOmhyZWY9IiNyYi0wIi8+PC9nPgo8ZyB0cmFuc2Zvcm09InRyYW5zbGF0ZSg0NjU2LDM2ODYpIj48dXNlIHhsaW5rOmhyZWY9IiNsdC0wIi8+PC9nPgo8ZyB0cmFuc2Zvcm09InRyYW5zbGF0ZSg0OTQ3LDM2ODYpIj48dXNlIHhsaW5rOmhyZWY9IiNyZWN0LTAiLz48L2c+CjxnIHRyYW5zZm9ybT0idHJhbnNsYXRlKDUwNDQsMzY4NikiPjx1c2UgeGxpbms6aHJlZj0iI2xiLTAiLz48L2c+CjxnIHRyYW5zZm9ybT0idHJhbnNsYXRlKDAsMzc4MykiPjx1c2UgeGxpbms6aHJlZj0iI3JlY3QtMCIvPjwvZz4KPGcgdHJhbnNmb3JtPSJ0cmFuc2xhdGUoMzg4LDM3ODMpIj48dXNlIHhsaW5rOmhyZWY9IiNuX3JiLTAiLz48L2c+CjxnIHRyYW5zZm9ybT0idHJhbnNsYXRlKDQ4NSwzNzgzKSI+PHVzZSB4bGluazpocmVmPSIjYi0wIi8+PC9nPgo8ZyB0cmFuc2Zvcm09InRyYW5zbGF0ZSg3NzYsMzc4MykiPjx1c2UgeGxpbms6aHJlZj0iI3JiLTAiLz48L2c+CjxnIHRyYW5zZm9ybT0idHJhbnNsYXRlKDg3MywzNzgzKSI+PHVzZSB4bGluazpocmVmPSIjcmVjdC0wIi8+PC9nPgo8ZyB0cmFuc2Zvcm09InRyYW5zbGF0ZSg5NzAsMzc4MykiPjx1c2UgeGxpbms6aHJlZj0iI3JlY3QtMCIvPjwvZz4KPGcgdHJhbnNmb3JtPSJ0cmFuc2xhdGUoMTA2NywzNzgzKSI+PHVzZSB4bGluazpocmVmPSIjbGItMCIvPjwvZz4KPGcgdHJhbnNmb3JtPSJ0cmFuc2xhdGUoMTI2MSwzNzgzKSI+PHVzZSB4bGluazpocmVmPSIjbl9yYi0wIi8+PC9nPgo8ZyB0cmFuc2Zvcm09InRyYW5zbGF0ZSgxMzU4LDM3ODMpIj48dXNlIHhsaW5rOmhyZWY9IiNiLTAiLz48L2c+CjxnIHRyYW5zZm9ybT0idHJhbnNsYXRlKDE2NDksMzc4MykiPjx1c2UgeGxpbms6aHJlZj0iI3J0LTAiLz48L2c+CjxnIHRyYW5zZm9ybT0idHJhbnNsYXRlKDE3NDYsMzc4MykiPjx1c2UgeGxpbms6aHJlZj0iI2xiLTAiLz48L2c+CjxnIHRyYW5zZm9ybT0idHJhbnNsYXRlKDE5NDAsMzc4MykiPjx1c2UgeGxpbms6aHJlZj0iI2ItMCIvPjwvZz4KPGcgdHJhbnNmb3JtPSJ0cmFuc2xhdGUoMjEzNCwzNzgzKSI+PHVzZSB4bGluazpocmVmPSIjbl9yYi0wIi8+PC9nPgo8ZyB0cmFuc2Zvcm09InRyYW5zbGF0ZSgyMjMxLDM3ODMpIj48dXNlIHhsaW5rOmhyZWY9IiNyZWN0LTAiLz48L2c+CjxnIHRyYW5zZm9ybT0idHJhbnNsYXRlKDIzMjgsMzc4MykiPjx1c2UgeGxpbms6aHJlZj0iI2wtMCIvPjwvZz4KPGcgdHJhbnNmb3JtPSJ0cmFuc2xhdGUoMjYxOSwzNzgzKSI+PHVzZSB4bGluazpocmVmPSIjdC0wIi8+PC9nPgo8ZyB0cmFuc2Zvcm09InRyYW5zbGF0ZSgyOTEwLDM3ODMpIj48dXNlIHhsaW5rOmhyZWY9IiNyZWN0LTAiLz48L2c+CjxnIHRyYW5zZm9ybT0idHJhbnNsYXRlKDMxMDQsMzc4MykiPjx1c2UgeGxpbms6aHJlZj0iI3JlY3QtMCIvPjwvZz4KPGcgdHJhbnNmb3JtPSJ0cmFuc2xhdGUoMzIwMSwzNzgzKSI+PHVzZSB4bGluazpocmVmPSIjcmVjdC0wIi8+PC9nPgo8ZyB0cmFuc2Zvcm09InRyYW5zbGF0ZSgzMjk4LDM3ODMpIj48dXNlIHhsaW5rOmhyZWY9IiNyZWN0LTAiLz48L2c+CjxnIHRyYW5zZm9ybT0idHJhbnNsYXRlKDMzOTUsMzc4MykiPjx1c2UgeGxpbms6aHJlZj0iI2wtMCIvPjwvZz4KPGcgdHJhbnNmb3JtPSJ0cmFuc2xhdGUoNDM2NSwzNzgzKSI+PHVzZSB4bGluazpocmVmPSIjcmVjdC0wIi8+PC9nPgo8ZyB0cmFuc2Zvcm09InRyYW5zbGF0ZSg0NTU5LDM3ODMpIj48dXNlIHhsaW5rOmhyZWY9IiNyZWN0LTAiLz48L2c+CjxnIHRyYW5zZm9ybT0idHJhbnNsYXRlKDQ3NTMsMzc4MykiPjx1c2UgeGxpbms6aHJlZj0iI25fcmItMCIvPjwvZz4KPGcgdHJhbnNmb3JtPSJ0cmFuc2xhdGUoNDg1MCwzNzgzKSI+PHVzZSB4bGluazpocmVmPSIjcmItMCIvPjwvZz4KPGcgdHJhbnNmb3JtPSJ0cmFuc2xhdGUoNDk0NywzNzgzKSI+PHVzZSB4bGluazpocmVmPSIjcmVjdC0wIi8+PC9nPgo8ZyB0cmFuc2Zvcm09InRyYW5zbGF0ZSg1MDQ0LDM3ODMpIj48dXNlIHhsaW5rOmhyZWY9IiNyZWN0LTAiLz48L2c+CjxnIHRyYW5zZm9ybT0idHJhbnNsYXRlKDUxNDEsMzc4MykiPjx1c2UgeGxpbms6aHJlZj0iI3JlY3QtMCIvPjwvZz4KPGcgdHJhbnNmb3JtPSJ0cmFuc2xhdGUoNTIzOCwzNzgzKSI+PHVzZSB4bGluazpocmVmPSIjcmVjdC0wIi8+PC9nPgo8ZyB0cmFuc2Zvcm09InRyYW5zbGF0ZSg1MzM1LDM3ODMpIj48dXNlIHhsaW5rOmhyZWY9IiNyZWN0LTAiLz48L2c+CjxnIHRyYW5zZm9ybT0idHJhbnNsYXRlKDU0MzIsMzc4MykiPjx1c2UgeGxpbms6aHJlZj0iI2wtMCIvPjwvZz4KPGcgdHJhbnNmb3JtPSJ0cmFuc2xhdGUoMCwzODgwKSI+PHVzZSB4bGluazpocmVmPSIjcnQtMCIvPjwvZz4KPGcgdHJhbnNmb3JtPSJ0cmFuc2xhdGUoOTcsMzg4MCkiPjx1c2UgeGxpbms6aHJlZj0iI2xiLTAiLz48L2c+CjxnIHRyYW5zZm9ybT0idHJhbnNsYXRlKDI5MSwzODgwKSI+PHVzZSB4bGluazpocmVmPSIjci0wIi8+PC9nPgo8ZyB0cmFuc2Zvcm09InRyYW5zbGF0ZSgzODgsMzg4MCkiPjx1c2UgeGxpbms6aHJlZj0iI3JlY3QtMCIvPjwvZz4KPGcgdHJhbnNmb3JtPSJ0cmFuc2xhdGUoNDg1LDM4ODApIj48dXNlIHhsaW5rOmhyZWY9IiNyZWN0LTAiLz48L2c+CjxnIHRyYW5zZm9ybT0idHJhbnNsYXRlKDU4MiwzODgwKSI+PHVzZSB4bGluazpocmVmPSIjbC0wIi8+PC9nPgo8ZyB0cmFuc2Zvcm09InRyYW5zbGF0ZSg2NzksMzg4MCkiPjx1c2UgeGxpbms6aHJlZj0iI25fcmItMCIvPjwvZz4KPGcgdHJhbnNmb3JtPSJ0cmFuc2xhdGUoNzc2LDM4ODApIj48dXNlIHhsaW5rOmhyZWY9IiNyZWN0LTAiLz48L2c+CjxnIHRyYW5zZm9ybT0idHJhbnNsYXRlKDk3MCwzODgwKSI+PHVzZSB4bGluazpocmVmPSIjcmVjdC0wIi8+PC9nPgo8ZyB0cmFuc2Zvcm09InRyYW5zbGF0ZSgxMDY3LDM4ODApIj48dXNlIHhsaW5rOmhyZWY9IiNyZWN0LTAiLz48L2c+CjxnIHRyYW5zZm9ybT0idHJhbnNsYXRlKDEyNjEsMzg4MCkiPjx1c2UgeGxpbms6aHJlZj0iI3ItMCIvPjwvZz4KPGcgdHJhbnNmb3JtPSJ0cmFuc2xhdGUoMTM1OCwzODgwKSI+PHVzZSB4bGluazpocmVmPSIjbHQtMCIvPjwvZz4KPGcgdHJhbnNmb3JtPSJ0cmFuc2xhdGUoMTQ1NSwzODgwKSI+PHVzZSB4bGluazpocmVmPSIjbl9yYi0wIi8+PC9nPgo8ZyB0cmFuc2Zvcm09InRyYW5zbGF0ZSgxNTUyLDM4ODApIj48dXNlIHhsaW5rOmhyZWY9IiNiLTAiLz48L2c+CjxnIHRyYW5zZm9ybT0idHJhbnNsYXRlKDE3NDYsMzg4MCkiPjx1c2UgeGxpbms6aHJlZj0iI3JlY3QtMCIvPjwvZz4KPGcgdHJhbnNmb3JtPSJ0cmFuc2xhdGUoMTg0MywzODgwKSI+PHVzZSB4bGluazpocmVmPSIjbl9yYi0wIi8+PC9nPgo8ZyB0cmFuc2Zvcm09InRyYW5zbGF0ZSgxOTQwLDM4ODApIj48dXNlIHhsaW5rOmhyZWY9IiNyZWN0LTAiLz48L2c+CjxnIHRyYW5zZm9ybT0idHJhbnNsYXRlKDIwMzcsMzg4MCkiPjx1c2UgeGxpbms6aHJlZj0iI3JlY3QtMCIvPjwvZz4KPGcgdHJhbnNmb3JtPSJ0cmFuc2xhdGUoMjEzNCwzODgwKSI+PHVzZSB4bGluazpocmVmPSIjcmVjdC0wIi8+PC9nPgo8ZyB0cmFuc2Zvcm09InRyYW5zbGF0ZSgyMjMxLDM4ODApIj48dXNlIHhsaW5rOmhyZWY9IiNyZWN0LTAiLz48L2c+CjxnIHRyYW5zZm9ybT0idHJhbnNsYXRlKDI0MjUsMzg4MCkiPjx1c2UgeGxpbms6aHJlZj0iI2ItMCIvPjwvZz4KPGcgdHJhbnNmb3JtPSJ0cmFuc2xhdGUoMjcxNiwzODgwKSI+PHVzZSB4bGluazpocmVmPSIjci0wIi8+PC9nPgo8ZyB0cmFuc2Zvcm09InRyYW5zbGF0ZSgyODEzLDM4ODApIj48dXNlIHhsaW5rOmhyZWY9IiNyZWN0LTAiLz48L2c+CjxnIHRyYW5zZm9ybT0idHJhbnNsYXRlKDI5MTAsMzg4MCkiPjx1c2UgeGxpbms6aHJlZj0iI3JlY3QtMCIvPjwvZz4KPGcgdHJhbnNmb3JtPSJ0cmFuc2xhdGUoMzAwNywzODgwKSI+PHVzZSB4bGluazpocmVmPSIjcmVjdC0wIi8+PC9nPgo8ZyB0cmFuc2Zvcm09InRyYW5zbGF0ZSgzMTA0LDM4ODApIj48dXNlIHhsaW5rOmhyZWY9IiNyZWN0LTAiLz48L2c+CjxnIHRyYW5zZm9ybT0idHJhbnNsYXRlKDM0OTIsMzg4MCkiPjx1c2UgeGxpbms6aHJlZj0iI2ItMCIvPjwvZz4KPGcgdHJhbnNmb3JtPSJ0cmFuc2xhdGUoMzY4NiwzODgwKSI+PHVzZSB4bGluazpocmVmPSIjZW1wdHktMCIvPjwvZz4KPGcgdHJhbnNmb3JtPSJ0cmFuc2xhdGUoMzk3NywzODgwKSI+PHVzZSB4bGluazpocmVmPSIjZW1wdHktMCIvPjwvZz4KPGcgdHJhbnNmb3JtPSJ0cmFuc2xhdGUoNDA3NCwzODgwKSI+PHVzZSB4bGluazpocmVmPSIjbl9yYi0wIi8+PC9nPgo8ZyB0cmFuc2Zvcm09InRyYW5zbGF0ZSg0MTcxLDM4ODApIj48dXNlIHhsaW5rOmhyZWY9IiNyYi0wIi8+PC9nPgo8ZyB0cmFuc2Zvcm09InRyYW5zbGF0ZSg0MjY4LDM4ODApIj48dXNlIHhsaW5rOmhyZWY9IiNyZWN0LTAiLz48L2c+CjxnIHRyYW5zZm9ybT0idHJhbnNsYXRlKDQzNjUsMzg4MCkiPjx1c2UgeGxpbms6aHJlZj0iI3JlY3QtMCIvPjwvZz4KPGcgdHJhbnNmb3JtPSJ0cmFuc2xhdGUoNDU1OSwzODgwKSI+PHVzZSB4bGluazpocmVmPSIjcnQtMCIvPjwvZz4KPGcgdHJhbnNmb3JtPSJ0cmFuc2xhdGUoNDY1NiwzODgwKSI+PHVzZSB4bGluazpocmVmPSIjcmVjdC0wIi8+PC9nPgo8ZyB0cmFuc2Zvcm09InRyYW5zbGF0ZSg0NzUzLDM4ODApIj48dXNlIHhsaW5rOmhyZWY9IiNyZWN0LTAiLz48L2c+CjxnIHRyYW5zZm9ybT0idHJhbnNsYXRlKDQ4NTAsMzg4MCkiPjx1c2UgeGxpbms6aHJlZj0iI2x0LTAiLz48L2c+CjxnIHRyYW5zZm9ybT0idHJhbnNsYXRlKDUwNDQsMzg4MCkiPjx1c2UgeGxpbms6aHJlZj0iI3JlY3QtMCIvPjwvZz4KPGcgdHJhbnNmb3JtPSJ0cmFuc2xhdGUoNTE0MSwzODgwKSI+PHVzZSB4bGluazpocmVmPSIjcmVjdC0wIi8+PC9nPgo8ZyB0cmFuc2Zvcm09InRyYW5zbGF0ZSg5NywzOTc3KSI+PHVzZSB4bGluazpocmVmPSIjcmVjdC0wIi8+PC9nPgo8ZyB0cmFuc2Zvcm09InRyYW5zbGF0ZSgzODgsMzk3NykiPjx1c2UgeGxpbms6aHJlZj0iI3QtMCIvPjwvZz4KPGcgdHJhbnNmb3JtPSJ0cmFuc2xhdGUoNTgyLDM5NzcpIj48dXNlIHhsaW5rOmhyZWY9IiNuX3JiLTAiLz48L2c+CjxnIHRyYW5zZm9ybT0idHJhbnNsYXRlKDY3OSwzOTc3KSI+PHVzZSB4bGluazpocmVmPSIjcmItMCIvPjwvZz4KPGcgdHJhbnNmb3JtPSJ0cmFuc2xhdGUoNzc2LDM5NzcpIj48dXNlIHhsaW5rOmhyZWY9IiNyZWN0LTAiLz48L2c+CjxnIHRyYW5zZm9ybT0idHJhbnNsYXRlKDg3MywzOTc3KSI+PHVzZSB4bGluazpocmVmPSIjbl9yYi0wIi8+PC9nPgo8ZyB0cmFuc2Zvcm09InRyYW5zbGF0ZSg5NzAsMzk3NykiPjx1c2UgeGxpbms6aHJlZj0iI3JlY3QtMCIvPjwvZz4KPGcgdHJhbnNmb3JtPSJ0cmFuc2xhdGUoMTA2NywzOTc3KSI+PHVzZSB4bGluazpocmVmPSIjcmVjdC0wIi8+PC9nPgo8ZyB0cmFuc2Zvcm09InRyYW5zbGF0ZSgxMTY0LDM5NzcpIj48dXNlIHhsaW5rOmhyZWY9IiNsLTAiLz48L2c+CjxnIHRyYW5zZm9ybT0idHJhbnNsYXRlKDEzNTgsMzk3NykiPjx1c2UgeGxpbms6aHJlZj0iI25fcmItMCIvPjwvZz4KPGcgdHJhbnNmb3JtPSJ0cmFuc2xhdGUoMTQ1NSwzOTc3KSI+PHVzZSB4bGluazpocmVmPSIjcmItMCIvPjwvZz4KPGcgdHJhbnNmb3JtPSJ0cmFuc2xhdGUoMTU1MiwzOTc3KSI+PHVzZSB4bGluazpocmVmPSIjcmVjdC0wIi8+PC9nPgo8ZyB0cmFuc2Zvcm09InRyYW5zbGF0ZSgxNzQ2LDM5NzcpIj48dXNlIHhsaW5rOmhyZWY9IiNydC0wIi8+PC9nPgo8ZyB0cmFuc2Zvcm09InRyYW5zbGF0ZSgxODQzLDM5NzcpIj48dXNlIHhsaW5rOmhyZWY9IiNyZWN0LTAiLz48L2c+CjxnIHRyYW5zZm9ybT0idHJhbnNsYXRlKDE5NDAsMzk3NykiPjx1c2UgeGxpbms6aHJlZj0iI3JlY3QtMCIvPjwvZz4KPGcgdHJhbnNmb3JtPSJ0cmFuc2xhdGUoMjAzNywzOTc3KSI+PHVzZSB4bGluazpocmVmPSIjcmVjdC0wIi8+PC9nPgo8ZyB0cmFuc2Zvcm09InRyYW5zbGF0ZSgyMTM0LDM5NzcpIj48dXNlIHhsaW5rOmhyZWY9IiNyZWN0LTAiLz48L2c+CjxnIHRyYW5zZm9ybT0idHJhbnNsYXRlKDIyMzEsMzk3NykiPjx1c2UgeGxpbms6aHJlZj0iI2x0LTAiLz48L2c+CjxnIHRyYW5zZm9ybT0idHJhbnNsYXRlKDI0MjUsMzk3NykiPjx1c2UgeGxpbms6aHJlZj0iI3JlY3QtMCIvPjwvZz4KPGcgdHJhbnNmb3JtPSJ0cmFuc2xhdGUoMjUyMiwzOTc3KSI+PHVzZSB4bGluazpocmVmPSIjbl9yYi0wIi8+PC9nPgo8ZyB0cmFuc2Zvcm09InRyYW5zbGF0ZSgyNjE5LDM5NzcpIj48dXNlIHhsaW5rOmhyZWY9IiNiLTAiLz48L2c+CjxnIHRyYW5zZm9ybT0idHJhbnNsYXRlKDI4MTMsMzk3NykiPjx1c2UgeGxpbms6aHJlZj0iI3J0LTAiLz48L2c+CjxnIHRyYW5zZm9ybT0idHJhbnNsYXRlKDI5MTAsMzk3NykiPjx1c2UgeGxpbms6aHJlZj0iI3JlY3QtMCIvPjwvZz4KPGcgdHJhbnNmb3JtPSJ0cmFuc2xhdGUoMzAwNywzOTc3KSI+PHVzZSB4bGluazpocmVmPSIjcmVjdC0wIi8+PC9nPgo8ZyB0cmFuc2Zvcm09InRyYW5zbGF0ZSgzMTA0LDM5NzcpIj48dXNlIHhsaW5rOmhyZWY9IiNyZWN0LTAiLz48L2c+CjxnIHRyYW5zZm9ybT0idHJhbnNsYXRlKDMyMDEsMzk3NykiPjx1c2UgeGxpbms6aHJlZj0iI3JlY3QtMCIvPjwvZz4KPGcgdHJhbnNmb3JtPSJ0cmFuc2xhdGUoMzI5OCwzOTc3KSI+PHVzZSB4bGluazpocmVmPSIjbC0wIi8+PC9nPgo8ZyB0cmFuc2Zvcm09InRyYW5zbGF0ZSgzMzk1LDM5NzcpIj48dXNlIHhsaW5rOmhyZWY9IiNuX3JiLTAiLz48L2c+CjxnIHRyYW5zZm9ybT0idHJhbnNsYXRlKDM0OTIsMzk3NykiPjx1c2UgeGxpbms6aHJlZj0iI3JlY3QtMCIvPjwvZz4KPGcgdHJhbnNmb3JtPSJ0cmFuc2xhdGUoNDA3NCwzOTc3KSI+PHVzZSB4bGluazpocmVmPSIjci0wIi8+PC9nPgo8ZyB0cmFuc2Zvcm09InRyYW5zbGF0ZSg0MTcxLDM5NzcpIj48dXNlIHhsaW5rOmhyZWY9IiNyZWN0LTAiLz48L2c+CjxnIHRyYW5zZm9ybT0idHJhbnNsYXRlKDQyNjgsMzk3NykiPjx1c2UgeGxpbms6aHJlZj0iI3JlY3QtMCIvPjwvZz4KPGcgdHJhbnNmb3JtPSJ0cmFuc2xhdGUoNDM2NSwzOTc3KSI+PHVzZSB4bGluazpocmVmPSIjcmVjdC0wIi8+PC9nPgo8ZyB0cmFuc2Zvcm09InRyYW5zbGF0ZSg0NDYyLDM5NzcpIj48dXNlIHhsaW5rOmhyZWY9IiNsLTAiLz48L2c+CjxnIHRyYW5zZm9ybT0idHJhbnNsYXRlKDQ2NTYsMzk3NykiPjx1c2UgeGxpbms6aHJlZj0iI3JlY3QtMCIvPjwvZz4KPGcgdHJhbnNmb3JtPSJ0cmFuc2xhdGUoNDk0NywzOTc3KSI+PHVzZSB4bGluazpocmVmPSIjci0wIi8+PC9nPgo8ZyB0cmFuc2Zvcm09InRyYW5zbGF0ZSg1MDQ0LDM5NzcpIj48dXNlIHhsaW5rOmhyZWY9IiNyZWN0LTAiLz48L2c+CjxnIHRyYW5zZm9ybT0idHJhbnNsYXRlKDUxNDEsMzk3NykiPjx1c2UgeGxpbms6aHJlZj0iI3JlY3QtMCIvPjwvZz4KPGcgdHJhbnNmb3JtPSJ0cmFuc2xhdGUoNTIzOCwzOTc3KSI+PHVzZSB4bGluazpocmVmPSIjbGItMCIvPjwvZz4KPGcgdHJhbnNmb3JtPSJ0cmFuc2xhdGUoNTQzMiwzOTc3KSI+PHVzZSB4bGluazpocmVmPSIjYi0wIi8+PC9nPgo8ZyB0cmFuc2Zvcm09InRyYW5zbGF0ZSgwLDQwNzQpIj48dXNlIHhsaW5rOmhyZWY9IiNuX3JiLTAiLz48L2c+CjxnIHRyYW5zZm9ybT0idHJhbnNsYXRlKDk3LDQwNzQpIj48dXNlIHhsaW5rOmhyZWY9IiNyZWN0LTAiLz48L2c+CjxnIHRyYW5zZm9ybT0idHJhbnNsYXRlKDI5MSw0MDc0KSI+PHVzZSB4bGluazpocmVmPSIjZW1wdHktMCIvPjwvZz4KPGcgdHJhbnNmb3JtPSJ0cmFuc2xhdGUoMzg4LDQwNzQpIj48dXNlIHhsaW5rOmhyZWY9IiNuX3JiLTAiLz48L2c+CjxnIHRyYW5zZm9ybT0idHJhbnNsYXRlKDQ4NSw0MDc0KSI+PHVzZSB4bGluazpocmVmPSIjcmItMCIvPjwvZz4KPGcgdHJhbnNmb3JtPSJ0cmFuc2xhdGUoNTgyLDQwNzQpIj48dXNlIHhsaW5rOmhyZWY9IiNyZWN0LTAiLz48L2c+CjxnIHRyYW5zZm9ybT0idHJhbnNsYXRlKDY3OSw0MDc0KSI+PHVzZSB4bGluazpocmVmPSIjcmVjdC0wIi8+PC9nPgo8ZyB0cmFuc2Zvcm09InRyYW5zbGF0ZSg3NzYsNDA3NCkiPjx1c2UgeGxpbms6aHJlZj0iI3JlY3QtMCIvPjwvZz4KPGcgdHJhbnNmb3JtPSJ0cmFuc2xhdGUoODczLDQwNzQpIj48dXNlIHhsaW5rOmhyZWY9IiNyZWN0LTAiLz48L2c+CjxnIHRyYW5zZm9ybT0idHJhbnNsYXRlKDk3MCw0MDc0KSI+PHVzZSB4bGluazpocmVmPSIjcmVjdC0wIi8+PC9nPgo8ZyB0cmFuc2Zvcm09InRyYW5zbGF0ZSgxMzU4LDQwNzQpIj48dXNlIHhsaW5rOmhyZWY9IiNyYi0wIi8+PC9nPgo8ZyB0cmFuc2Zvcm09InRyYW5zbGF0ZSgxNDU1LDQwNzQpIj48dXNlIHhsaW5rOmhyZWY9IiNyZWN0LTAiLz48L2c+CjxnIHRyYW5zZm9ybT0idHJhbnNsYXRlKDE1NTIsNDA3NCkiPjx1c2UgeGxpbms6aHJlZj0iI2x0LTAiLz48L2c+CjxnIHRyYW5zZm9ybT0idHJhbnNsYXRlKDE4NDMsNDA3NCkiPjx1c2UgeGxpbms6aHJlZj0iI3JlY3QtMCIvPjwvZz4KPGcgdHJhbnNmb3JtPSJ0cmFuc2xhdGUoMjAzNyw0MDc0KSI+PHVzZSB4bGluazpocmVmPSIjcnQtMCIvPjwvZz4KPGcgdHJhbnNmb3JtPSJ0cmFuc2xhdGUoMjEzNCw0MDc0KSI+PHVzZSB4bGluazpocmVmPSIjbHQtMCIvPjwvZz4KPGcgdHJhbnNmb3JtPSJ0cmFuc2xhdGUoMjMyOCw0MDc0KSI+PHVzZSB4bGluazpocmVmPSIjbl9yYi0wIi8+PC9nPgo8ZyB0cmFuc2Zvcm09InRyYW5zbGF0ZSgyNDI1LDQwNzQpIj48dXNlIHhsaW5rOmhyZWY9IiNyZWN0LTAiLz48L2c+CjxnIHRyYW5zZm9ybT0idHJhbnNsYXRlKDI1MjIsNDA3NCkiPjx1c2UgeGxpbms6aHJlZj0iI3JlY3QtMCIvPjwvZz4KPGcgdHJhbnNmb3JtPSJ0cmFuc2xhdGUoMjYxOSw0MDc0KSI+PHVzZSB4bGluazpocmVmPSIjbHQtMCIvPjwvZz4KPGcgdHJhbnNmb3JtPSJ0cmFuc2xhdGUoMjkxMCw0MDc0KSI+PHVzZSB4bGluazpocmVmPSIjcmVjdC0wIi8+PC9nPgo8ZyB0cmFuc2Zvcm09InRyYW5zbGF0ZSgzMDA3LDQwNzQpIj48dXNlIHhsaW5rOmhyZWY9IiNyZWN0LTAiLz48L2c+CjxnIHRyYW5zZm9ybT0idHJhbnNsYXRlKDMxMDQsNDA3NCkiPjx1c2UgeGxpbms6aHJlZj0iI2x0LTAiLz48L2c+CjxnIHRyYW5zZm9ybT0idHJhbnNsYXRlKDMzOTUsNDA3NCkiPjx1c2UgeGxpbms6aHJlZj0iI3ItMCIvPjwvZz4KPGcgdHJhbnNmb3JtPSJ0cmFuc2xhdGUoMzQ5Miw0MDc0KSI+PHVzZSB4bGluazpocmVmPSIjcmVjdC0wIi8+PC9nPgo8ZyB0cmFuc2Zvcm09InRyYW5zbGF0ZSgzNTg5LDQwNzQpIj48dXNlIHhsaW5rOmhyZWY9IiNyZWN0LTAiLz48L2c+CjxnIHRyYW5zZm9ybT0idHJhbnNsYXRlKDM2ODYsNDA3NCkiPjx1c2UgeGxpbms6aHJlZj0iI2xiLTAiLz48L2c+CjxnIHRyYW5zZm9ybT0idHJhbnNsYXRlKDM4ODAsNDA3NCkiPjx1c2UgeGxpbms6aHJlZj0iI2ItMCIvPjwvZz4KPGcgdHJhbnNmb3JtPSJ0cmFuc2xhdGUoNDM2NSw0MDc0KSI+PHVzZSB4bGluazpocmVmPSIjdC0wIi8+PC9nPgo8ZyB0cmFuc2Zvcm09InRyYW5zbGF0ZSg0NDYyLDQwNzQpIj48dXNlIHhsaW5rOmhyZWY9IiNuX3JiLTAiLz48L2c+CjxnIHRyYW5zZm9ybT0idHJhbnNsYXRlKDQ1NTksNDA3NCkiPjx1c2UgeGxpbms6aHJlZj0iI3JiLTAiLz48L2c+CjxnIHRyYW5zZm9ybT0idHJhbnNsYXRlKDQ2NTYsNDA3NCkiPjx1c2UgeGxpbms6aHJlZj0iI2x0LTAiLz48L2c+CjxnIHRyYW5zZm9ybT0idHJhbnNsYXRlKDQ4NTAsNDA3NCkiPjx1c2UgeGxpbms6aHJlZj0iI2VtcHR5LTAiLz48L2c+CjxnIHRyYW5zZm9ybT0idHJhbnNsYXRlKDUyMzgsNDA3NCkiPjx1c2UgeGxpbms6aHJlZj0iI3JlY3QtMCIvPjwvZz4KPGcgdHJhbnNmb3JtPSJ0cmFuc2xhdGUoNTMzNSw0MDc0KSI+PHVzZSB4bGluazpocmVmPSIjbl9yYi0wIi8+PC9nPgo8ZyB0cmFuc2Zvcm09InRyYW5zbGF0ZSg1NDMyLDQwNzQpIj48dXNlIHhsaW5rOmhyZWY9IiNyZWN0LTAiLz48L2c+CjxnIHRyYW5zZm9ybT0idHJhbnNsYXRlKDAsNDE3MSkiPjx1c2UgeGxpbms6aHJlZj0iI3ItMCIvPjwvZz4KPGcgdHJhbnNmb3JtPSJ0cmFuc2xhdGUoOTcsNDE3MSkiPjx1c2UgeGxpbms6aHJlZj0iI3JlY3QtMCIvPjwvZz4KPGcgdHJhbnNmb3JtPSJ0cmFuc2xhdGUoMzg4LDQxNzEpIj48dXNlIHhsaW5rOmhyZWY9IiNyYi0wIi8+PC9nPgo8ZyB0cmFuc2Zvcm09InRyYW5zbGF0ZSg0ODUsNDE3MSkiPjx1c2UgeGxpbms6aHJlZj0iI2x0LTAiLz48L2c+CjxnIHRyYW5zZm9ybT0idHJhbnNsYXRlKDY3OSw0MTcxKSI+PHVzZSB4bGluazpocmVmPSIjdC0wIi8+PC9nPgo8ZyB0cmFuc2Zvcm09InRyYW5zbGF0ZSg5NzAsNDE3MSkiPjx1c2UgeGxpbms6aHJlZj0iI3J0LTAiLz48L2c+CjxnIHRyYW5zZm9ybT0idHJhbnNsYXRlKDEwNjcsNDE3MSkiPjx1c2UgeGxpbms6aHJlZj0iI2wtMCIvPjwvZz4KPGcgdHJhbnNmb3JtPSJ0cmFuc2xhdGUoMTM1OCw0MTcxKSI+PHVzZSB4bGluazpocmVmPSIjdC0wIi8+PC9nPgo8ZyB0cmFuc2Zvcm09InRyYW5zbGF0ZSgxNjQ5LDQxNzEpIj48dXNlIHhsaW5rOmhyZWY9IiNyLTAiLz48L2c+CjxnIHRyYW5zZm9ybT0idHJhbnNsYXRlKDE3NDYsNDE3MSkiPjx1c2UgeGxpbms6aHJlZj0iI3JlY3QtMCIvPjwvZz4KPGcgdHJhbnNmb3JtPSJ0cmFuc2xhdGUoMTg0Myw0MTcxKSI+PHVzZSB4bGluazpocmVmPSIjcmVjdC0wIi8+PC9nPgo8ZyB0cmFuc2Zvcm09InRyYW5zbGF0ZSgxOTQwLDQxNzEpIj48dXNlIHhsaW5rOmhyZWY9IiNsLTAiLz48L2c+CjxnIHRyYW5zZm9ybT0idHJhbnNsYXRlKDIyMzEsNDE3MSkiPjx1c2UgeGxpbms6aHJlZj0iI3JiLTAiLz48L2c+CjxnIHRyYW5zZm9ybT0idHJhbnNsYXRlKDIzMjgsNDE3MSkiPjx1c2UgeGxpbms6aHJlZj0iI3JlY3QtMCIvPjwvZz4KPGcgdHJhbnNmb3JtPSJ0cmFuc2xhdGUoMjQyNSw0MTcxKSI+PHVzZSB4bGluazpocmVmPSIjcmVjdC0wIi8+PC9nPgo8ZyB0cmFuc2Zvcm09InRyYW5zbGF0ZSgyNTIyLDQxNzEpIj48dXNlIHhsaW5rOmhyZWY9IiNyZWN0LTAiLz48L2c+CjxnIHRyYW5zZm9ybT0idHJhbnNsYXRlKDI5MTAsNDE3MSkiPjx1c2UgeGxpbms6aHJlZj0iI3J0LTAiLz48L2c+CjxnIHRyYW5zZm9ybT0idHJhbnNsYXRlKDMwMDcsNDE3MSkiPjx1c2UgeGxpbms6aHJlZj0iI2x0LTAiLz48L2c+CjxnIHRyYW5zZm9ybT0idHJhbnNsYXRlKDM1ODksNDE3MSkiPjx1c2UgeGxpbms6aHJlZj0iI3J0LTAiLz48L2c+CjxnIHRyYW5zZm9ybT0idHJhbnNsYXRlKDM2ODYsNDE3MSkiPjx1c2UgeGxpbms6aHJlZj0iI2x0LTAiLz48L2c+CjxnIHRyYW5zZm9ybT0idHJhbnNsYXRlKDM3ODMsNDE3MSkiPjx1c2UgeGxpbms6aHJlZj0iI25fcmItMCIvPjwvZz4KPGcgdHJhbnNmb3JtPSJ0cmFuc2xhdGUoMzg4MCw0MTcxKSI+PHVzZSB4bGluazpocmVmPSIjcmVjdC0wIi8+PC9nPgo8ZyB0cmFuc2Zvcm09InRyYW5zbGF0ZSgzOTc3LDQxNzEpIj48dXNlIHhsaW5rOmhyZWY9IiNsLTAiLz48L2c+CjxnIHRyYW5zZm9ybT0idHJhbnNsYXRlKDQ0NjIsNDE3MSkiPjx1c2UgeGxpbms6aHJlZj0iI3ItMCIvPjwvZz4KPGcgdHJhbnNmb3JtPSJ0cmFuc2xhdGUoNDU1OSw0MTcxKSI+PHVzZSB4bGluazpocmVmPSIjbHQtMCIvPjwvZz4KPGcgdHJhbnNmb3JtPSJ0cmFuc2xhdGUoNDg1MCw0MTcxKSI+PHVzZSB4bGluazpocmVmPSIjbl9yYi0wIi8+PC9nPgo8ZyB0cmFuc2Zvcm09InRyYW5zbGF0ZSg0OTQ3LDQxNzEpIj48dXNlIHhsaW5rOmhyZWY9IiNyYi0wIi8+PC9nPgo8ZyB0cmFuc2Zvcm09InRyYW5zbGF0ZSg1MDQ0LDQxNzEpIj48dXNlIHhsaW5rOmhyZWY9IiNsLTAiLz48L2c+CjxnIHRyYW5zZm9ybT0idHJhbnNsYXRlKDUyMzgsNDE3MSkiPjx1c2UgeGxpbms6aHJlZj0iI3J0LTAiLz48L2c+CjxnIHRyYW5zZm9ybT0idHJhbnNsYXRlKDUzMzUsNDE3MSkiPjx1c2UgeGxpbms6aHJlZj0iI3JlY3QtMCIvPjwvZz4KPGcgdHJhbnNmb3JtPSJ0cmFuc2xhdGUoNTQzMiw0MTcxKSI+PHVzZSB4bGluazpocmVmPSIjbHQtMCIvPjwvZz4KPGcgdHJhbnNmb3JtPSJ0cmFuc2xhdGUoOTcsNDI2OCkiPjx1c2UgeGxpbms6aHJlZj0iI3JlY3QtMCIvPjwvZz4KPGcgdHJhbnNmb3JtPSJ0cmFuc2xhdGUoMTk0LDQyNjgpIj48dXNlIHhsaW5rOmhyZWY9IiNsLTAiLz48L2c+CjxnIHRyYW5zZm9ybT0idHJhbnNsYXRlKDM4OCw0MjY4KSI+PHVzZSB4bGluazpocmVmPSIjcmVjdC0wIi8+PC9nPgo8ZyB0cmFuc2Zvcm09InRyYW5zbGF0ZSg1ODIsNDI2OCkiPjx1c2UgeGxpbms6aHJlZj0iI2VtcHR5LTAiLz48L2c+CjxnIHRyYW5zZm9ybT0idHJhbnNsYXRlKDc3Niw0MjY4KSI+PHVzZSB4bGluazpocmVmPSIjZW1wdHktMCIvPjwvZz4KPGcgdHJhbnNmb3JtPSJ0cmFuc2xhdGUoMTQ1NSw0MjY4KSI+PHVzZSB4bGluazpocmVmPSIjbl9yYi0wIi8+PC9nPgo8ZyB0cmFuc2Zvcm09InRyYW5zbGF0ZSgxNTUyLDQyNjgpIj48dXNlIHhsaW5rOmhyZWY9IiNiLTAiLz48L2c+CjxnIHRyYW5zZm9ybT0idHJhbnNsYXRlKDE4NDMsNDI2OCkiPjx1c2UgeGxpbms6aHJlZj0iI3QtMCIvPjwvZz4KPGcgdHJhbnNmb3JtPSJ0cmFuc2xhdGUoMjAzNyw0MjY4KSI+PHVzZSB4bGluazpocmVmPSIjZW1wdHktMCIvPjwvZz4KPGcgdHJhbnNmb3JtPSJ0cmFuc2xhdGUoMjIzMSw0MjY4KSI+PHVzZSB4bGluazpocmVmPSIjcmVjdC0wIi8+PC9nPgo8ZyB0cmFuc2Zvcm09InRyYW5zbGF0ZSgyMzI4LDQyNjgpIj48dXNlIHhsaW5rOmhyZWY9IiNyZWN0LTAiLz48L2c+CjxnIHRyYW5zZm9ybT0idHJhbnNsYXRlKDI1MjIsNDI2OCkiPjx1c2UgeGxpbms6aHJlZj0iI3J0LTAiLz48L2c+CjxnIHRyYW5zZm9ybT0idHJhbnNsYXRlKDI2MTksNDI2OCkiPjx1c2UgeGxpbms6aHJlZj0iI3JlY3QtMCIvPjwvZz4KPGcgdHJhbnNmb3JtPSJ0cmFuc2xhdGUoMjcxNiw0MjY4KSI+PHVzZSB4bGluazpocmVmPSIjcmVjdC0wIi8+PC9nPgo8ZyB0cmFuc2Zvcm09InRyYW5zbGF0ZSgyODEzLDQyNjgpIj48dXNlIHhsaW5rOmhyZWY9IiNsYi0wIi8+PC9nPgo8ZyB0cmFuc2Zvcm09InRyYW5zbGF0ZSgzMTA0LDQyNjgpIj48dXNlIHhsaW5rOmhyZWY9IiNyLTAiLz48L2c+CjxnIHRyYW5zZm9ybT0idHJhbnNsYXRlKDMyMDEsNDI2OCkiPjx1c2UgeGxpbms6aHJlZj0iI3JlY3QtMCIvPjwvZz4KPGcgdHJhbnNmb3JtPSJ0cmFuc2xhdGUoMzI5OCw0MjY4KSI+PHVzZSB4bGluazpocmVmPSIjbC0wIi8+PC9nPgo8ZyB0cmFuc2Zvcm09InRyYW5zbGF0ZSgzNDkyLDQyNjgpIj48dXNlIHhsaW5rOmhyZWY9IiNiLTAiLz48L2c+CjxnIHRyYW5zZm9ybT0idHJhbnNsYXRlKDM2ODYsNDI2OCkiPjx1c2UgeGxpbms6aHJlZj0iI25fcmItMCIvPjwvZz4KPGcgdHJhbnNmb3JtPSJ0cmFuc2xhdGUoMzc4Myw0MjY4KSI+PHVzZSB4bGluazpocmVmPSIjcmItMCIvPjwvZz4KPGcgdHJhbnNmb3JtPSJ0cmFuc2xhdGUoMzg4MCw0MjY4KSI+PHVzZSB4bGluazpocmVmPSIjcmVjdC0wIi8+PC9nPgo8ZyB0cmFuc2Zvcm09InRyYW5zbGF0ZSg0MzY1LDQyNjgpIj48dXNlIHhsaW5rOmhyZWY9IiNlbXB0eS0wIi8+PC9nPgo8ZyB0cmFuc2Zvcm09InRyYW5zbGF0ZSg0ODUwLDQyNjgpIj48dXNlIHhsaW5rOmhyZWY9IiNyLTAiLz48L2c+CjxnIHRyYW5zZm9ybT0idHJhbnNsYXRlKDQ5NDcsNDI2OCkiPjx1c2UgeGxpbms6aHJlZj0iI3JlY3QtMCIvPjwvZz4KPGcgdHJhbnNmb3JtPSJ0cmFuc2xhdGUoMCw0MzY1KSI+PHVzZSB4bGluazpocmVmPSIjcmItMCIvPjwvZz4KPGcgdHJhbnNmb3JtPSJ0cmFuc2xhdGUoOTcsNDM2NSkiPjx1c2UgeGxpbms6aHJlZj0iI2x0LTAiLz48L2c+CjxnIHRyYW5zZm9ybT0idHJhbnNsYXRlKDM4OCw0MzY1KSI+PHVzZSB4bGluazpocmVmPSIjcnQtMCIvPjwvZz4KPGcgdHJhbnNmb3JtPSJ0cmFuc2xhdGUoNDg1LDQzNjUpIj48dXNlIHhsaW5rOmhyZWY9IiNsYi0wIi8+PC9nPgo8ZyB0cmFuc2Zvcm09InRyYW5zbGF0ZSg4NzMsNDM2NSkiPjx1c2UgeGxpbms6aHJlZj0iI3JiLTAiLz48L2c+CjxnIHRyYW5zZm9ybT0idHJhbnNsYXRlKDk3MCw0MzY1KSI+PHVzZSB4bGluazpocmVmPSIjbC0wIi8+PC9nPgo8ZyB0cmFuc2Zvcm09InRyYW5zbGF0ZSgxMTY0LDQzNjUpIj48dXNlIHhsaW5rOmhyZWY9IiNiLTAiLz48L2c+CjxnIHRyYW5zZm9ybT0idHJhbnNsYXRlKDEzNTgsNDM2NSkiPjx1c2UgeGxpbms6aHJlZj0iI3JiLTAiLz48L2c+CjxnIHRyYW5zZm9ybT0idHJhbnNsYXRlKDE0NTUsNDM2NSkiPjx1c2UgeGxpbms6aHJlZj0iI3JlY3QtMCIvPjwvZz4KPGcgdHJhbnNmb3JtPSJ0cmFuc2xhdGUoMTU1Miw0MzY1KSI+PHVzZSB4bGluazpocmVmPSIjcmVjdC0wIi8+PC9nPgo8ZyB0cmFuc2Zvcm09InRyYW5zbGF0ZSgxODQzLDQzNjUpIj48dXNlIHhsaW5rOmhyZWY9IiNuX3JiLTAiLz48L2c+CjxnIHRyYW5zZm9ybT0idHJhbnNsYXRlKDE5NDAsNDM2NSkiPjx1c2UgeGxpbms6aHJlZj0iI2ItMCIvPjwvZz4KPGcgdHJhbnNmb3JtPSJ0cmFuc2xhdGUoMjIzMSw0MzY1KSI+PHVzZSB4bGluazpocmVmPSIjcnQtMCIvPjwvZz4KPGcgdHJhbnNmb3JtPSJ0cmFuc2xhdGUoMjMyOCw0MzY1KSI+PHVzZSB4bGluazpocmVmPSIjbHQtMCIvPjwvZz4KPGcgdHJhbnNmb3JtPSJ0cmFuc2xhdGUoMjgxMyw0MzY1KSI+PHVzZSB4bGluazpocmVmPSIjcmVjdC0wIi8+PC9nPgo8ZyB0cmFuc2Zvcm09InRyYW5zbGF0ZSgzMjAxLDQzNjUpIj48dXNlIHhsaW5rOmhyZWY9IiNyZWN0LTAiLz48L2c+CjxnIHRyYW5zZm9ybT0idHJhbnNsYXRlKDM0OTIsNDM2NSkiPjx1c2UgeGxpbms6aHJlZj0iI3J0LTAiLz48L2c+CjxnIHRyYW5zZm9ybT0idHJhbnNsYXRlKDM1ODksNDM2NSkiPjx1c2UgeGxpbms6aHJlZj0iI3JlY3QtMCIvPjwvZz4KPGcgdHJhbnNmb3JtPSJ0cmFuc2xhdGUoMzY4Niw0MzY1KSI+PHVzZSB4bGluazpocmVmPSIjcmVjdC0wIi8+PC9nPgo8ZyB0cmFuc2Zvcm09InRyYW5zbGF0ZSgzNzgzLDQzNjUpIj48dXNlIHhsaW5rOmhyZWY9IiNyZWN0LTAiLz48L2c+CjxnIHRyYW5zZm9ybT0idHJhbnNsYXRlKDM4ODAsNDM2NSkiPjx1c2UgeGxpbms6aHJlZj0iI3JlY3QtMCIvPjwvZz4KPGcgdHJhbnNmb3JtPSJ0cmFuc2xhdGUoMzk3Nyw0MzY1KSI+PHVzZSB4bGluazpocmVmPSIjcmVjdC0wIi8+PC9nPgo8ZyB0cmFuc2Zvcm09InRyYW5zbGF0ZSg0MDc0LDQzNjUpIj48dXNlIHhsaW5rOmhyZWY9IiNyZWN0LTAiLz48L2c+CjxnIHRyYW5zZm9ybT0idHJhbnNsYXRlKDQxNzEsNDM2NSkiPjx1c2UgeGxpbms6aHJlZj0iI2xiLTAiLz48L2c+CjxnIHRyYW5zZm9ybT0idHJhbnNsYXRlKDQzNjUsNDM2NSkiPjx1c2UgeGxpbms6aHJlZj0iI25fcmItMCIvPjwvZz4KPGcgdHJhbnNmb3JtPSJ0cmFuc2xhdGUoNDQ2Miw0MzY1KSI+PHVzZSB4bGluazpocmVmPSIjYi0wIi8+PC9nPgo8ZyB0cmFuc2Zvcm09InRyYW5zbGF0ZSg0OTQ3LDQzNjUpIj48dXNlIHhsaW5rOmhyZWY9IiNydC0wIi8+PC9nPgo8ZyB0cmFuc2Zvcm09InRyYW5zbGF0ZSg1MDQ0LDQzNjUpIj48dXNlIHhsaW5rOmhyZWY9IiNyZWN0LTAiLz48L2c+CjxnIHRyYW5zZm9ybT0idHJhbnNsYXRlKDUxNDEsNDM2NSkiPjx1c2UgeGxpbms6aHJlZj0iI3JlY3QtMCIvPjwvZz4KPGcgdHJhbnNmb3JtPSJ0cmFuc2xhdGUoNTIzOCw0MzY1KSI+PHVzZSB4bGluazpocmVmPSIjcmVjdC0wIi8+PC9nPgo8ZyB0cmFuc2Zvcm09InRyYW5zbGF0ZSg1MzM1LDQzNjUpIj48dXNlIHhsaW5rOmhyZWY9IiNsYi0wIi8+PC9nPgo8ZyB0cmFuc2Zvcm09InRyYW5zbGF0ZSgwLDQ0NjIpIj48dXNlIHhsaW5rOmhyZWY9IiNyZWN0LTAiLz48L2c+CjxnIHRyYW5zZm9ybT0idHJhbnNsYXRlKDk3LDQ0NjIpIj48dXNlIHhsaW5rOmhyZWY9IiNuX3JiLTAiLz48L2c+CjxnIHRyYW5zZm9ybT0idHJhbnNsYXRlKDE5NCw0NDYyKSI+PHVzZSB4bGluazpocmVmPSIjYi0wIi8+PC9nPgo8ZyB0cmFuc2Zvcm09InRyYW5zbGF0ZSg0ODUsNDQ2MikiPjx1c2UgeGxpbms6aHJlZj0iI3J0LTAiLz48L2c+CjxnIHRyYW5zZm9ybT0idHJhbnNsYXRlKDU4Miw0NDYyKSI+PHVzZSB4bGluazpocmVmPSIjcmVjdC0wIi8+PC9nPgo8ZyB0cmFuc2Zvcm09InRyYW5zbGF0ZSg2NzksNDQ2MikiPjx1c2UgeGxpbms6aHJlZj0iI2wtMCIvPjwvZz4KPGcgdHJhbnNmb3JtPSJ0cmFuc2xhdGUoODczLDQ0NjIpIj48dXNlIHhsaW5rOmhyZWY9IiNyZWN0LTAiLz48L2c+CjxnIHRyYW5zZm9ybT0idHJhbnNsYXRlKDExNjQsNDQ2MikiPjx1c2UgeGxpbms6aHJlZj0iI3QtMCIvPjwvZz4KPGcgdHJhbnNmb3JtPSJ0cmFuc2xhdGUoMTM1OCw0NDYyKSI+PHVzZSB4bGluazpocmVmPSIjdC0wIi8+PC9nPgo8ZyB0cmFuc2Zvcm09InRyYW5zbGF0ZSgxNTUyLDQ0NjIpIj48dXNlIHhsaW5rOmhyZWY9IiNydC0wIi8+PC9nPgo8ZyB0cmFuc2Zvcm09InRyYW5zbGF0ZSgxNjQ5LDQ0NjIpIj48dXNlIHhsaW5rOmhyZWY9IiNyZWN0LTAiLz48L2c+CjxnIHRyYW5zZm9ybT0idHJhbnNsYXRlKDE3NDYsNDQ2MikiPjx1c2UgeGxpbms6aHJlZj0iI3JlY3QtMCIvPjwvZz4KPGcgdHJhbnNmb3JtPSJ0cmFuc2xhdGUoMTg0Myw0NDYyKSI+PHVzZSB4bGluazpocmVmPSIjcmVjdC0wIi8+PC9nPgo8ZyB0cmFuc2Zvcm09InRyYW5zbGF0ZSgxOTQwLDQ0NjIpIj48dXNlIHhsaW5rOmhyZWY9IiNsdC0wIi8+PC9nPgo8ZyB0cmFuc2Zvcm09InRyYW5zbGF0ZSgyNjE5LDQ0NjIpIj48dXNlIHhsaW5rOmhyZWY9IiNyYi0wIi8+PC9nPgo8ZyB0cmFuc2Zvcm09InRyYW5zbGF0ZSgyNzE2LDQ0NjIpIj48dXNlIHhsaW5rOmhyZWY9IiNyZWN0LTAiLz48L2c+CjxnIHRyYW5zZm9ybT0idHJhbnNsYXRlKDI4MTMsNDQ2MikiPjx1c2UgeGxpbms6aHJlZj0iI3JlY3QtMCIvPjwvZz4KPGcgdHJhbnNmb3JtPSJ0cmFuc2xhdGUoMzEwNCw0NDYyKSI+PHVzZSB4bGluazpocmVmPSIjci0wIi8+PC9nPgo8ZyB0cmFuc2Zvcm09InRyYW5zbGF0ZSgzMjAxLDQ0NjIpIj48dXNlIHhsaW5rOmhyZWY9IiNsdC0wIi8+PC9nPgo8ZyB0cmFuc2Zvcm09InRyYW5zbGF0ZSgzMjk4LDQ0NjIpIj48dXNlIHhsaW5rOmhyZWY9IiNuX3JiLTAiLz48L2c+CjxnIHRyYW5zZm9ybT0idHJhbnNsYXRlKDMzOTUsNDQ2MikiPjx1c2UgeGxpbms6aHJlZj0iI2ItMCIvPjwvZz4KPGcgdHJhbnNmb3JtPSJ0cmFuc2xhdGUoMzQ5Miw0NDYyKSI+PHVzZSB4bGluazpocmVmPSIjbl9yYi0wIi8+PC9nPgo8ZyB0cmFuc2Zvcm09InRyYW5zbGF0ZSgzNTg5LDQ0NjIpIj48dXNlIHhsaW5rOmhyZWY9IiNyZWN0LTAiLz48L2c+CjxnIHRyYW5zZm9ybT0idHJhbnNsYXRlKDQxNzEsNDQ2MikiPjx1c2UgeGxpbms6aHJlZj0iI3JlY3QtMCIvPjwvZz4KPGcgdHJhbnNmb3JtPSJ0cmFuc2xhdGUoNDI2OCw0NDYyKSI+PHVzZSB4bGluazpocmVmPSIjbl9yYi0wIi8+PC9nPgo8ZyB0cmFuc2Zvcm09InRyYW5zbGF0ZSg0MzY1LDQ0NjIpIj48dXNlIHhsaW5rOmhyZWY9IiNyYi0wIi8+PC9nPgo8ZyB0cmFuc2Zvcm09InRyYW5zbGF0ZSg0NDYyLDQ0NjIpIj48dXNlIHhsaW5rOmhyZWY9IiNyZWN0LTAiLz48L2c+CjxnIHRyYW5zZm9ybT0idHJhbnNsYXRlKDQ1NTksNDQ2MikiPjx1c2UgeGxpbms6aHJlZj0iI3JlY3QtMCIvPjwvZz4KPGcgdHJhbnNmb3JtPSJ0cmFuc2xhdGUoNDY1Niw0NDYyKSI+PHVzZSB4bGluazpocmVmPSIjcmVjdC0wIi8+PC9nPgo8ZyB0cmFuc2Zvcm09InRyYW5zbGF0ZSg0NzUzLDQ0NjIpIj48dXNlIHhsaW5rOmhyZWY9IiNyZWN0LTAiLz48L2c+CjxnIHRyYW5zZm9ybT0idHJhbnNsYXRlKDQ4NTAsNDQ2MikiPjx1c2UgeGxpbms6aHJlZj0iI2xiLTAiLz48L2c+CjxnIHRyYW5zZm9ybT0idHJhbnNsYXRlKDUwNDQsNDQ2MikiPjx1c2UgeGxpbms6aHJlZj0iI3J0LTAiLz48L2c+CjxnIHRyYW5zZm9ybT0idHJhbnNsYXRlKDUxNDEsNDQ2MikiPjx1c2UgeGxpbms6aHJlZj0iI3JlY3QtMCIvPjwvZz4KPGcgdHJhbnNmb3JtPSJ0cmFuc2xhdGUoNTMzNSw0NDYyKSI+PHVzZSB4bGluazpocmVmPSIjcnQtMCIvPjwvZz4KPGcgdHJhbnNmb3JtPSJ0cmFuc2xhdGUoNTQzMiw0NDYyKSI+PHVzZSB4bGluazpocmVmPSIjbGItMCIvPjwvZz4KPGcgdHJhbnNmb3JtPSJ0cmFuc2xhdGUoMCw0NTU5KSI+PHVzZSB4bGluazpocmVmPSIjcnQtMCIvPjwvZz4KPGcgdHJhbnNmb3JtPSJ0cmFuc2xhdGUoOTcsNDU1OSkiPjx1c2UgeGxpbms6aHJlZj0iI3JlY3QtMCIvPjwvZz4KPGcgdHJhbnNmb3JtPSJ0cmFuc2xhdGUoMTk0LDQ1NTkpIj48dXNlIHhsaW5rOmhyZWY9IiNyZWN0LTAiLz48L2c+CjxnIHRyYW5zZm9ybT0idHJhbnNsYXRlKDI5MSw0NTU5KSI+PHVzZSB4bGluazpocmVmPSIjcmVjdC0wIi8+PC9nPgo8ZyB0cmFuc2Zvcm09InRyYW5zbGF0ZSgzODgsNDU1OSkiPjx1c2UgeGxpbms6aHJlZj0iI2wtMCIvPjwvZz4KPGcgdHJhbnNmb3JtPSJ0cmFuc2xhdGUoNzc2LDQ1NTkpIj48dXNlIHhsaW5rOmhyZWY9IiNuX3JiLTAiLz48L2c+CjxnIHRyYW5zZm9ybT0idHJhbnNsYXRlKDg3Myw0NTU5KSI+PHVzZSB4bGluazpocmVmPSIjcmVjdC0wIi8+PC9nPgo8ZyB0cmFuc2Zvcm09InRyYW5zbGF0ZSg5NzAsNDU1OSkiPjx1c2UgeGxpbms6aHJlZj0iI3JlY3QtMCIvPjwvZz4KPGcgdHJhbnNmb3JtPSJ0cmFuc2xhdGUoMTA2Nyw0NTU5KSI+PHVzZSB4bGluazpocmVmPSIjbC0wIi8+PC9nPgo8ZyB0cmFuc2Zvcm09InRyYW5zbGF0ZSgxMTY0LDQ1NTkpIj48dXNlIHhsaW5rOmhyZWY9IiNuX3JiLTAiLz48L2c+CjxnIHRyYW5zZm9ybT0idHJhbnNsYXRlKDEyNjEsNDU1OSkiPjx1c2UgeGxpbms6aHJlZj0iI2ItMCIvPjwvZz4KPGcgdHJhbnNmb3JtPSJ0cmFuc2xhdGUoMTc0Niw0NTU5KSI+PHVzZSB4bGluazpocmVmPSIjcmVjdC0wIi8+PC9nPgo8ZyB0cmFuc2Zvcm09InRyYW5zbGF0ZSgxOTQwLDQ1NTkpIj48dXNlIHhsaW5rOmhyZWY9IiNuX3JiLTAiLz48L2c+CjxnIHRyYW5zZm9ybT0idHJhbnNsYXRlKDIwMzcsNDU1OSkiPjx1c2UgeGxpbms6aHJlZj0iI3JiLTAiLz48L2c+CjxnIHRyYW5zZm9ybT0idHJhbnNsYXRlKDIxMzQsNDU1OSkiPjx1c2UgeGxpbms6aHJlZj0iI2wtMCIvPjwvZz4KPGcgdHJhbnNmb3JtPSJ0cmFuc2xhdGUoMjMyOCw0NTU5KSI+PHVzZSB4bGluazpocmVmPSIjci0wIi8+PC9nPgo8ZyB0cmFuc2Zvcm09InRyYW5zbGF0ZSgyNDI1LDQ1NTkpIj48dXNlIHhsaW5rOmhyZWY9IiNsLTAiLz48L2c+CjxnIHRyYW5zZm9ybT0idHJhbnNsYXRlKDI1MjIsNDU1OSkiPjx1c2UgeGxpbms6aHJlZj0iI25fcmItMCIvPjwvZz4KPGcgdHJhbnNmb3JtPSJ0cmFuc2xhdGUoMjYxOSw0NTU5KSI+PHVzZSB4bGluazpocmVmPSIjcmVjdC0wIi8+PC9nPgo8ZyB0cmFuc2Zvcm09InRyYW5zbGF0ZSgyNzE2LDQ1NTkpIj48dXNlIHhsaW5rOmhyZWY9IiNyZWN0LTAiLz48L2c+CjxnIHRyYW5zZm9ybT0idHJhbnNsYXRlKDI4MTMsNDU1OSkiPjx1c2UgeGxpbms6aHJlZj0iI3JlY3QtMCIvPjwvZz4KPGcgdHJhbnNmb3JtPSJ0cmFuc2xhdGUoMzI5OCw0NTU5KSI+PHVzZSB4bGluazpocmVmPSIjci0wIi8+PC9nPgo8ZyB0cmFuc2Zvcm09InRyYW5zbGF0ZSgzMzk1LDQ1NTkpIj48dXNlIHhsaW5rOmhyZWY9IiNyZWN0LTAiLz48L2c+CjxnIHRyYW5zZm9ybT0idHJhbnNsYXRlKDM0OTIsNDU1OSkiPjx1c2UgeGxpbms6aHJlZj0iI3JlY3QtMCIvPjwvZz4KPGcgdHJhbnNmb3JtPSJ0cmFuc2xhdGUoMzU4OSw0NTU5KSI+PHVzZSB4bGluazpocmVmPSIjcmVjdC0wIi8+PC9nPgo8ZyB0cmFuc2Zvcm09InRyYW5zbGF0ZSgzNjg2LDQ1NTkpIj48dXNlIHhsaW5rOmhyZWY9IiNsLTAiLz48L2c+CjxnIHRyYW5zZm9ybT0idHJhbnNsYXRlKDM4ODAsNDU1OSkiPjx1c2UgeGxpbms6aHJlZj0iI25fcmItMCIvPjwvZz4KPGcgdHJhbnNmb3JtPSJ0cmFuc2xhdGUoMzk3Nyw0NTU5KSI+PHVzZSB4bGluazpocmVmPSIjcmItMCIvPjwvZz4KPGcgdHJhbnNmb3JtPSJ0cmFuc2xhdGUoNDA3NCw0NTU5KSI+PHVzZSB4bGluazpocmVmPSIjcmVjdC0wIi8+PC9nPgo8ZyB0cmFuc2Zvcm09InRyYW5zbGF0ZSg0MTcxLDQ1NTkpIj48dXNlIHhsaW5rOmhyZWY9IiNyZWN0LTAiLz48L2c+CjxnIHRyYW5zZm9ybT0idHJhbnNsYXRlKDQyNjgsNDU1OSkiPjx1c2UgeGxpbms6aHJlZj0iI3JlY3QtMCIvPjwvZz4KPGcgdHJhbnNmb3JtPSJ0cmFuc2xhdGUoNDM2NSw0NTU5KSI+PHVzZSB4bGluazpocmVmPSIjbHQtMCIvPjwvZz4KPGcgdHJhbnNmb3JtPSJ0cmFuc2xhdGUoNDc1Myw0NTU5KSI+PHVzZSB4bGluazpocmVmPSIjcmVjdC0wIi8+PC9nPgo8ZyB0cmFuc2Zvcm09InRyYW5zbGF0ZSg0ODUwLDQ1NTkpIj48dXNlIHhsaW5rOmhyZWY9IiNyZWN0LTAiLz48L2c+CjxnIHRyYW5zZm9ybT0idHJhbnNsYXRlKDQ5NDcsNDU1OSkiPjx1c2UgeGxpbms6aHJlZj0iI2xiLTAiLz48L2c+CjxnIHRyYW5zZm9ybT0idHJhbnNsYXRlKDUwNDQsNDU1OSkiPjx1c2UgeGxpbms6aHJlZj0iI25fcmItMCIvPjwvZz4KPGcgdHJhbnNmb3JtPSJ0cmFuc2xhdGUoNTE0MSw0NTU5KSI+PHVzZSB4bGluazpocmVmPSIjcmVjdC0wIi8+PC9nPgo8ZyB0cmFuc2Zvcm09InRyYW5zbGF0ZSg1MjM4LDQ1NTkpIj48dXNlIHhsaW5rOmhyZWY9IiNsLTAiLz48L2c+CjxnIHRyYW5zZm9ybT0idHJhbnNsYXRlKDU0MzIsNDU1OSkiPjx1c2UgeGxpbms6aHJlZj0iI3QtMCIvPjwvZz4KPGcgdHJhbnNmb3JtPSJ0cmFuc2xhdGUoNTgyLDQ2NTYpIj48dXNlIHhsaW5rOmhyZWY9IiNlbXB0eS0wIi8+PC9nPgo8ZyB0cmFuc2Zvcm09InRyYW5zbGF0ZSg3NzYsNDY1NikiPjx1c2UgeGxpbms6aHJlZj0iI3JiLTAiLz48L2c+CjxnIHRyYW5zZm9ybT0idHJhbnNsYXRlKDg3Myw0NjU2KSI+PHVzZSB4bGluazpocmVmPSIjbHQtMCIvPjwvZz4KPGcgdHJhbnNmb3JtPSJ0cmFuc2xhdGUoMTE2NCw0NjU2KSI+PHVzZSB4bGluazpocmVmPSIjcmItMCIvPjwvZz4KPGcgdHJhbnNmb3JtPSJ0cmFuc2xhdGUoMTI2MSw0NjU2KSI+PHVzZSB4bGluazpocmVmPSIjcmVjdC0wIi8+PC9nPgo8ZyB0cmFuc2Zvcm09InRyYW5zbGF0ZSgxMzU4LDQ2NTYpIj48dXNlIHhsaW5rOmhyZWY9IiNyZWN0LTAiLz48L2c+CjxnIHRyYW5zZm9ybT0idHJhbnNsYXRlKDE0NTUsNDY1NikiPjx1c2UgeGxpbms6aHJlZj0iI3JlY3QtMCIvPjwvZz4KPGcgdHJhbnNmb3JtPSJ0cmFuc2xhdGUoMTU1Miw0NjU2KSI+PHVzZSB4bGluazpocmVmPSIjcmVjdC0wIi8+PC9nPgo8ZyB0cmFuc2Zvcm09InRyYW5zbGF0ZSgxNjQ5LDQ2NTYpIj48dXNlIHhsaW5rOmhyZWY9IiNyZWN0LTAiLz48L2c+CjxnIHRyYW5zZm9ybT0idHJhbnNsYXRlKDE3NDYsNDY1NikiPjx1c2UgeGxpbms6aHJlZj0iI2x0LTAiLz48L2c+CjxnIHRyYW5zZm9ybT0idHJhbnNsYXRlKDE4NDMsNDY1NikiPjx1c2UgeGxpbms6aHJlZj0iI25fcmItMCIvPjwvZz4KPGcgdHJhbnNmb3JtPSJ0cmFuc2xhdGUoMTk0MCw0NjU2KSI+PHVzZSB4bGluazpocmVmPSIjcmItMCIvPjwvZz4KPGcgdHJhbnNmb3JtPSJ0cmFuc2xhdGUoMjAzNyw0NjU2KSI+PHVzZSB4bGluazpocmVmPSIjcmVjdC0wIi8+PC9nPgo8ZyB0cmFuc2Zvcm09InRyYW5zbGF0ZSgyNTIyLDQ2NTYpIj48dXNlIHhsaW5rOmhyZWY9IiNyYi0wIi8+PC9nPgo8ZyB0cmFuc2Zvcm09InRyYW5zbGF0ZSgyNjE5LDQ2NTYpIj48dXNlIHhsaW5rOmhyZWY9IiNyZWN0LTAiLz48L2c+CjxnIHRyYW5zZm9ybT0idHJhbnNsYXRlKDI3MTYsNDY1NikiPjx1c2UgeGxpbms6aHJlZj0iI3JlY3QtMCIvPjwvZz4KPGcgdHJhbnNmb3JtPSJ0cmFuc2xhdGUoMjgxMyw0NjU2KSI+PHVzZSB4bGluazpocmVmPSIjcmVjdC0wIi8+PC9nPgo8ZyB0cmFuc2Zvcm09InRyYW5zbGF0ZSgyOTEwLDQ2NTYpIj48dXNlIHhsaW5rOmhyZWY9IiNyZWN0LTAiLz48L2c+CjxnIHRyYW5zZm9ybT0idHJhbnNsYXRlKDMwMDcsNDY1NikiPjx1c2UgeGxpbms6aHJlZj0iI2wtMCIvPjwvZz4KPGcgdHJhbnNmb3JtPSJ0cmFuc2xhdGUoMzIwMSw0NjU2KSI+PHVzZSB4bGluazpocmVmPSIjZW1wdHktMCIvPjwvZz4KPGcgdHJhbnNmb3JtPSJ0cmFuc2xhdGUoMzQ5Miw0NjU2KSI+PHVzZSB4bGluazpocmVmPSIjcnQtMCIvPjwvZz4KPGcgdHJhbnNmb3JtPSJ0cmFuc2xhdGUoMzU4OSw0NjU2KSI+PHVzZSB4bGluazpocmVmPSIjbHQtMCIvPjwvZz4KPGcgdHJhbnNmb3JtPSJ0cmFuc2xhdGUoMzc4Myw0NjU2KSI+PHVzZSB4bGluazpocmVmPSIjbl9yYi0wIi8+PC9nPgo8ZyB0cmFuc2Zvcm09InRyYW5zbGF0ZSgzODgwLDQ2NTYpIj48dXNlIHhsaW5rOmhyZWY9IiNyYi0wIi8+PC9nPgo8ZyB0cmFuc2Zvcm09InRyYW5zbGF0ZSgzOTc3LDQ2NTYpIj48dXNlIHhsaW5rOmhyZWY9IiNyZWN0LTAiLz48L2c+CjxnIHRyYW5zZm9ybT0idHJhbnNsYXRlKDQwNzQsNDY1NikiPjx1c2UgeGxpbms6aHJlZj0iI3JlY3QtMCIvPjwvZz4KPGcgdHJhbnNmb3JtPSJ0cmFuc2xhdGUoNDI2OCw0NjU2KSI+PHVzZSB4bGluazpocmVmPSIjcmVjdC0wIi8+PC9nPgo8ZyB0cmFuc2Zvcm09InRyYW5zbGF0ZSg0NDYyLDQ2NTYpIj48dXNlIHhsaW5rOmhyZWY9IiNyLTAiLz48L2c+CjxnIHRyYW5zZm9ybT0idHJhbnNsYXRlKDQ1NTksNDY1NikiPjx1c2UgeGxpbms6aHJlZj0iI3JlY3QtMCIvPjwvZz4KPGcgdHJhbnNmb3JtPSJ0cmFuc2xhdGUoNDY1Niw0NjU2KSI+PHVzZSB4bGluazpocmVmPSIjcmVjdC0wIi8+PC9nPgo8ZyB0cmFuc2Zvcm09InRyYW5zbGF0ZSg0NzUzLDQ2NTYpIj48dXNlIHhsaW5rOmhyZWY9IiNyZWN0LTAiLz48L2c+CjxnIHRyYW5zZm9ybT0idHJhbnNsYXRlKDQ4NTAsNDY1NikiPjx1c2UgeGxpbms6aHJlZj0iI3JlY3QtMCIvPjwvZz4KPGcgdHJhbnNmb3JtPSJ0cmFuc2xhdGUoNDk0Nyw0NjU2KSI+PHVzZSB4bGluazpocmVmPSIjcmVjdC0wIi8+PC9nPgo8ZyB0cmFuc2Zvcm09InRyYW5zbGF0ZSg1MDQ0LDQ2NTYpIj48dXNlIHhsaW5rOmhyZWY9IiNyZWN0LTAiLz48L2c+CjxnIHRyYW5zZm9ybT0idHJhbnNsYXRlKDUxNDEsNDY1NikiPjx1c2UgeGxpbms6aHJlZj0iI3JlY3QtMCIvPjwvZz4KPGcgdHJhbnNmb3JtPSJ0cmFuc2xhdGUoNzc2LDQ3NTMpIj48dXNlIHhsaW5rOmhyZWY9IiNyZWN0LTAiLz48L2c+CjxnIHRyYW5zZm9ybT0idHJhbnNsYXRlKDEwNjcsNDc1MykiPjx1c2UgeGxpbms6aHJlZj0iI25fcmItMCIvPjwvZz4KPGcgdHJhbnNmb3JtPSJ0cmFuc2xhdGUoMTE2NCw0NzUzKSI+PHVzZSB4bGluazpocmVmPSIjcmVjdC0wIi8+PC9nPgo8ZyB0cmFuc2Zvcm09InRyYW5zbGF0ZSgxMjYxLDQ3NTMpIj48dXNlIHhsaW5rOmhyZWY9IiNyZWN0LTAiLz48L2c+CjxnIHRyYW5zZm9ybT0idHJhbnNsYXRlKDEzNTgsNDc1MykiPjx1c2UgeGxpbms6aHJlZj0iI2x0LTAiLz48L2c+CjxnIHRyYW5zZm9ybT0idHJhbnNsYXRlKDE1NTIsNDc1MykiPjx1c2UgeGxpbms6aHJlZj0iI3QtMCIvPjwvZz4KPGcgdHJhbnNmb3JtPSJ0cmFuc2xhdGUoMTg0Myw0NzUzKSI+PHVzZSB4bGluazpocmVmPSIjci0wIi8+PC9nPgo8ZyB0cmFuc2Zvcm09InRyYW5zbGF0ZSgxOTQwLDQ3NTMpIj48dXNlIHhsaW5rOmhyZWY9IiNyZWN0LTAiLz48L2c+CjxnIHRyYW5zZm9ybT0idHJhbnNsYXRlKDIwMzcsNDc1MykiPjx1c2UgeGxpbms6aHJlZj0iI3JlY3QtMCIvPjwvZz4KPGcgdHJhbnNmb3JtPSJ0cmFuc2xhdGUoMjQyNSw0NzUzKSI+PHVzZSB4bGluazpocmVmPSIjbl9yYi0wIi8+PC9nPgo8ZyB0cmFuc2Zvcm09InRyYW5zbGF0ZSgyNTIyLDQ3NTMpIj48dXNlIHhsaW5rOmhyZWY9IiNyZWN0LTAiLz48L2c+CjxnIHRyYW5zZm9ybT0idHJhbnNsYXRlKDI5MTAsNDc1MykiPjx1c2UgeGxpbms6aHJlZj0iI3JlY3QtMCIvPjwvZz4KPGcgdHJhbnNmb3JtPSJ0cmFuc2xhdGUoMzM5NSw0NzUzKSI+PHVzZSB4bGluazpocmVmPSIjZW1wdHktMCIvPjwvZz4KPGcgdHJhbnNmb3JtPSJ0cmFuc2xhdGUoMzc4Myw0NzUzKSI+PHVzZSB4bGluazpocmVmPSIjci0wIi8+PC9nPgo8ZyB0cmFuc2Zvcm09InRyYW5zbGF0ZSgzODgwLDQ3NTMpIj48dXNlIHhsaW5rOmhyZWY9IiNyZWN0LTAiLz48L2c+CjxnIHRyYW5zZm9ybT0idHJhbnNsYXRlKDM5NzcsNDc1MykiPjx1c2UgeGxpbms6aHJlZj0iI3JlY3QtMCIvPjwvZz4KPGcgdHJhbnNmb3JtPSJ0cmFuc2xhdGUoNDA3NCw0NzUzKSI+PHVzZSB4bGluazpocmVmPSIjcmVjdC0wIi8+PC9nPgo8ZyB0cmFuc2Zvcm09InRyYW5zbGF0ZSg0MTcxLDQ3NTMpIj48dXNlIHhsaW5rOmhyZWY9IiNyZWN0LTAiLz48L2c+CjxnIHRyYW5zZm9ybT0idHJhbnNsYXRlKDQyNjgsNDc1MykiPjx1c2UgeGxpbms6aHJlZj0iI3JlY3QtMCIvPjwvZz4KPGcgdHJhbnNmb3JtPSJ0cmFuc2xhdGUoNDM2NSw0NzUzKSI+PHVzZSB4bGluazpocmVmPSIjbC0wIi8+PC9nPgo8ZyB0cmFuc2Zvcm09InRyYW5zbGF0ZSg0NTU5LDQ3NTMpIj48dXNlIHhsaW5rOmhyZWY9IiNyZWN0LTAiLz48L2c+CjxnIHRyYW5zZm9ybT0idHJhbnNsYXRlKDQ2NTYsNDc1MykiPjx1c2UgeGxpbms6aHJlZj0iI3JlY3QtMCIvPjwvZz4KPGcgdHJhbnNmb3JtPSJ0cmFuc2xhdGUoNTA0NCw0NzUzKSI+PHVzZSB4bGluazpocmVmPSIjcmVjdC0wIi8+PC9nPgo8ZyB0cmFuc2Zvcm09InRyYW5zbGF0ZSg1MTQxLDQ3NTMpIj48dXNlIHhsaW5rOmhyZWY9IiNyZWN0LTAiLz48L2c+CjxnIHRyYW5zZm9ybT0idHJhbnNsYXRlKDUzMzUsNDc1MykiPjx1c2UgeGxpbms6aHJlZj0iI2VtcHR5LTAiLz48L2c+CjxnIHRyYW5zZm9ybT0idHJhbnNsYXRlKDc3Niw0ODUwKSI+PHVzZSB4bGluazpocmVmPSIjcnQtMCIvPjwvZz4KPGcgdHJhbnNmb3JtPSJ0cmFuc2xhdGUoODczLDQ4NTApIj48dXNlIHhsaW5rOmhyZWY9IiNyZWN0LTAiLz48L2c+CjxnIHRyYW5zZm9ybT0idHJhbnNsYXRlKDk3MCw0ODUwKSI+PHVzZSB4bGluazpocmVmPSIjcmVjdC0wIi8+PC9nPgo8ZyB0cmFuc2Zvcm09InRyYW5zbGF0ZSgxMDY3LDQ4NTApIj48dXNlIHhsaW5rOmhyZWY9IiNyZWN0LTAiLz48L2c+CjxnIHRyYW5zZm9ybT0idHJhbnNsYXRlKDExNjQsNDg1MCkiPjx1c2UgeGxpbms6aHJlZj0iI3JlY3QtMCIvPjwvZz4KPGcgdHJhbnNmb3JtPSJ0cmFuc2xhdGUoMTI2MSw0ODUwKSI+PHVzZSB4bGluazpocmVmPSIjcmVjdC0wIi8+PC9nPgo8ZyB0cmFuc2Zvcm09InRyYW5zbGF0ZSgxNjQ5LDQ4NTApIj48dXNlIHhsaW5rOmhyZWY9IiNyYi0wIi8+PC9nPgo8ZyB0cmFuc2Zvcm09InRyYW5zbGF0ZSgxNzQ2LDQ4NTApIj48dXNlIHhsaW5rOmhyZWY9IiNsLTAiLz48L2c+CjxnIHRyYW5zZm9ybT0idHJhbnNsYXRlKDIwMzcsNDg1MCkiPjx1c2UgeGxpbms6aHJlZj0iI3J0LTAiLz48L2c+CjxnIHRyYW5zZm9ybT0idHJhbnNsYXRlKDIxMzQsNDg1MCkiPjx1c2UgeGxpbms6aHJlZj0iI3JlY3QtMCIvPjwvZz4KPGcgdHJhbnNmb3JtPSJ0cmFuc2xhdGUoMjIzMSw0ODUwKSI+PHVzZSB4bGluazpocmVmPSIjcmVjdC0wIi8+PC9nPgo8ZyB0cmFuc2Zvcm09InRyYW5zbGF0ZSgyMzI4LDQ4NTApIj48dXNlIHhsaW5rOmhyZWY9IiNyZWN0LTAiLz48L2c+CjxnIHRyYW5zZm9ybT0idHJhbnNsYXRlKDI0MjUsNDg1MCkiPjx1c2UgeGxpbms6aHJlZj0iI3JlY3QtMCIvPjwvZz4KPGcgdHJhbnNmb3JtPSJ0cmFuc2xhdGUoMjUyMiw0ODUwKSI+PHVzZSB4bGluazpocmVmPSIjcmVjdC0wIi8+PC9nPgo8ZyB0cmFuc2Zvcm09InRyYW5zbGF0ZSgyNzE2LDQ4NTApIj48dXNlIHhsaW5rOmhyZWY9IiNlbXB0eS0wIi8+PC9nPgo8ZyB0cmFuc2Zvcm09InRyYW5zbGF0ZSgyOTEwLDQ4NTApIj48dXNlIHhsaW5rOmhyZWY9IiNyZWN0LTAiLz48L2c+CjxnIHRyYW5zZm9ybT0idHJhbnNsYXRlKDMyMDEsNDg1MCkiPjx1c2UgeGxpbms6aHJlZj0iI3ItMCIvPjwvZz4KPGcgdHJhbnNmb3JtPSJ0cmFuc2xhdGUoMzI5OCw0ODUwKSI+PHVzZSB4bGluazpocmVmPSIjbC0wIi8+PC9nPgo8ZyB0cmFuc2Zvcm09InRyYW5zbGF0ZSgzNDkyLDQ4NTApIj48dXNlIHhsaW5rOmhyZWY9IiNuX3JiLTAiLz48L2c+CjxnIHRyYW5zZm9ybT0idHJhbnNsYXRlKDM1ODksNDg1MCkiPjx1c2UgeGxpbms6aHJlZj0iI2ItMCIvPjwvZz4KPGcgdHJhbnNmb3JtPSJ0cmFuc2xhdGUoMzg4MCw0ODUwKSI+PHVzZSB4bGluazpocmVmPSIjdC0wIi8+PC9nPgo8ZyB0cmFuc2Zvcm09InRyYW5zbGF0ZSg0NDYyLDQ4NTApIj48dXNlIHhsaW5rOmhyZWY9IiNuX3JiLTAiLz48L2c+CjxnIHRyYW5zZm9ybT0idHJhbnNsYXRlKDQ1NTksNDg1MCkiPjx1c2UgeGxpbms6aHJlZj0iI3JlY3QtMCIvPjwvZz4KPGcgdHJhbnNmb3JtPSJ0cmFuc2xhdGUoNDY1Niw0ODUwKSI+PHVzZSB4bGluazpocmVmPSIjcmVjdC0wIi8+PC9nPgo8ZyB0cmFuc2Zvcm09InRyYW5zbGF0ZSg0ODUwLDQ4NTApIj48dXNlIHhsaW5rOmhyZWY9IiNlbXB0eS0wIi8+PC9nPgo8ZyB0cmFuc2Zvcm09InRyYW5zbGF0ZSg1MDQ0LDQ4NTApIj48dXNlIHhsaW5rOmhyZWY9IiNyZWN0LTAiLz48L2c+CjxnIHRyYW5zZm9ybT0idHJhbnNsYXRlKDUxNDEsNDg1MCkiPjx1c2UgeGxpbms6aHJlZj0iI3JlY3QtMCIvPjwvZz4KPGcgdHJhbnNmb3JtPSJ0cmFuc2xhdGUoNTIzOCw0ODUwKSI+PHVzZSB4bGluazpocmVmPSIjbGItMCIvPjwvZz4KPGcgdHJhbnNmb3JtPSJ0cmFuc2xhdGUoODczLDQ5NDcpIj48dXNlIHhsaW5rOmhyZWY9IiNydC0wIi8+PC9nPgo8ZyB0cmFuc2Zvcm09InRyYW5zbGF0ZSg5NzAsNDk0NykiPjx1c2UgeGxpbms6aHJlZj0iI3JlY3QtMCIvPjwvZz4KPGcgdHJhbnNmb3JtPSJ0cmFuc2xhdGUoMTA2Nyw0OTQ3KSI+PHVzZSB4bGluazpocmVmPSIjcmVjdC0wIi8+PC9nPgo8ZyB0cmFuc2Zvcm09InRyYW5zbGF0ZSgxMjYxLDQ5NDcpIj48dXNlIHhsaW5rOmhyZWY9IiN0LTAiLz48L2c+CjxnIHRyYW5zZm9ybT0idHJhbnNsYXRlKDE2NDksNDk0NykiPjx1c2UgeGxpbms6aHJlZj0iI3QtMCIvPjwvZz4KPGcgdHJhbnNmb3JtPSJ0cmFuc2xhdGUoMTk0MCw0OTQ3KSI+PHVzZSB4bGluazpocmVmPSIjZW1wdHktMCIvPjwvZz4KPGcgdHJhbnNmb3JtPSJ0cmFuc2xhdGUoMjQyNSw0OTQ3KSI+PHVzZSB4bGluazpocmVmPSIjcmVjdC0wIi8+PC9nPgo8ZyB0cmFuc2Zvcm09InRyYW5zbGF0ZSgyNTIyLDQ5NDcpIj48dXNlIHhsaW5rOmhyZWY9IiNyZWN0LTAiLz48L2c+CjxnIHRyYW5zZm9ybT0idHJhbnNsYXRlKDI4MTMsNDk0NykiPjx1c2UgeGxpbms6aHJlZj0iI25fcmItMCIvPjwvZz4KPGcgdHJhbnNmb3JtPSJ0cmFuc2xhdGUoMjkxMCw0OTQ3KSI+PHVzZSB4bGluazpocmVmPSIjcmVjdC0wIi8+PC9nPgo8ZyB0cmFuc2Zvcm09InRyYW5zbGF0ZSgzMzk1LDQ5NDcpIj48dXNlIHhsaW5rOmhyZWY9IiNyLTAiLz48L2c+CjxnIHRyYW5zZm9ybT0idHJhbnNsYXRlKDM0OTIsNDk0NykiPjx1c2UgeGxpbms6aHJlZj0iI3JlY3QtMCIvPjwvZz4KPGcgdHJhbnNmb3JtPSJ0cmFuc2xhdGUoMzU4OSw0OTQ3KSI+PHVzZSB4bGluazpocmVmPSIjbHQtMCIvPjwvZz4KPGcgdHJhbnNmb3JtPSJ0cmFuc2xhdGUoMzc4Myw0OTQ3KSI+PHVzZSB4bGluazpocmVmPSIjZW1wdHktMCIvPjwvZz4KPGcgdHJhbnNmb3JtPSJ0cmFuc2xhdGUoMzk3Nyw0OTQ3KSI+PHVzZSB4bGluazpocmVmPSIjYi0wIi8+PC9nPgo8ZyB0cmFuc2Zvcm09InRyYW5zbGF0ZSg0MTcxLDQ5NDcpIj48dXNlIHhsaW5rOmhyZWY9IiNiLTAiLz48L2c+CjxnIHRyYW5zZm9ybT0idHJhbnNsYXRlKDQzNjUsNDk0NykiPjx1c2UgeGxpbms6aHJlZj0iI25fcmItMCIvPjwvZz4KPGcgdHJhbnNmb3JtPSJ0cmFuc2xhdGUoNDQ2Miw0OTQ3KSI+PHVzZSB4bGluazpocmVmPSIjcmItMCIvPjwvZz4KPGcgdHJhbnNmb3JtPSJ0cmFuc2xhdGUoNDU1OSw0OTQ3KSI+PHVzZSB4bGluazpocmVmPSIjcmVjdC0wIi8+PC9nPgo8ZyB0cmFuc2Zvcm09InRyYW5zbGF0ZSg0NjU2LDQ5NDcpIj48dXNlIHhsaW5rOmhyZWY9IiNyZWN0LTAiLz48L2c+CjxnIHRyYW5zZm9ybT0idHJhbnNsYXRlKDQ5NDcsNDk0NykiPjx1c2UgeGxpbms6aHJlZj0iI25fcmItMCIvPjwvZz4KPGcgdHJhbnNmb3JtPSJ0cmFuc2xhdGUoNTA0NCw0OTQ3KSI+PHVzZSB4bGluazpocmVmPSIjcmVjdC0wIi8+PC9nPgo8ZyB0cmFuc2Zvcm09InRyYW5zbGF0ZSg1MTQxLDQ5NDcpIj48dXNlIHhsaW5rOmhyZWY9IiNyZWN0LTAiLz48L2c+CjxnIHRyYW5zZm9ybT0idHJhbnNsYXRlKDUyMzgsNDk0NykiPjx1c2UgeGxpbms6aHJlZj0iI3JlY3QtMCIvPjwvZz4KPGcgdHJhbnNmb3JtPSJ0cmFuc2xhdGUoNTMzNSw0OTQ3KSI+PHVzZSB4bGluazpocmVmPSIjbC0wIi8+PC9nPgo8ZyB0cmFuc2Zvcm09InRyYW5zbGF0ZSg3NzYsNTA0NCkiPjx1c2UgeGxpbms6aHJlZj0iI2ItMCIvPjwvZz4KPGcgdHJhbnNmb3JtPSJ0cmFuc2xhdGUoODczLDUwNDQpIj48dXNlIHhsaW5rOmhyZWY9IiNuX3JiLTAiLz48L2c+CjxnIHRyYW5zZm9ybT0idHJhbnNsYXRlKDk3MCw1MDQ0KSI+PHVzZSB4bGluazpocmVmPSIjcmVjdC0wIi8+PC9nPgo8ZyB0cmFuc2Zvcm09InRyYW5zbGF0ZSgxMDY3LDUwNDQpIj48dXNlIHhsaW5rOmhyZWY9IiNyZWN0LTAiLz48L2c+CjxnIHRyYW5zZm9ybT0idHJhbnNsYXRlKDExNjQsNTA0NCkiPjx1c2UgeGxpbms6aHJlZj0iI2xiLTAiLz48L2c+CjxnIHRyYW5zZm9ybT0idHJhbnNsYXRlKDE3NDYsNTA0NCkiPjx1c2UgeGxpbms6aHJlZj0iI25fcmItMCIvPjwvZz4KPGcgdHJhbnNmb3JtPSJ0cmFuc2xhdGUoMTg0Myw1MDQ0KSI+PHVzZSB4bGluazpocmVmPSIjYi0wIi8+PC9nPgo8ZyB0cmFuc2Zvcm09InRyYW5zbGF0ZSgyMDM3LDUwNDQpIj48dXNlIHhsaW5rOmhyZWY9IiNiLTAiLz48L2c+CjxnIHRyYW5zZm9ybT0idHJhbnNsYXRlKDI0MjUsNTA0NCkiPjx1c2UgeGxpbms6aHJlZj0iI3J0LTAiLz48L2c+CjxnIHRyYW5zZm9ybT0idHJhbnNsYXRlKDI1MjIsNTA0NCkiPjx1c2UgeGxpbms6aHJlZj0iI3JlY3QtMCIvPjwvZz4KPGcgdHJhbnNmb3JtPSJ0cmFuc2xhdGUoMjYxOSw1MDQ0KSI+PHVzZSB4bGluazpocmVmPSIjcmVjdC0wIi8+PC9nPgo8ZyB0cmFuc2Zvcm09InRyYW5zbGF0ZSgyNzE2LDUwNDQpIj48dXNlIHhsaW5rOmhyZWY9IiNyZWN0LTAiLz48L2c+CjxnIHRyYW5zZm9ybT0idHJhbnNsYXRlKDI4MTMsNTA0NCkiPjx1c2UgeGxpbms6aHJlZj0iI3JlY3QtMCIvPjwvZz4KPGcgdHJhbnNmb3JtPSJ0cmFuc2xhdGUoMjkxMCw1MDQ0KSI+PHVzZSB4bGluazpocmVmPSIjbHQtMCIvPjwvZz4KPGcgdHJhbnNmb3JtPSJ0cmFuc2xhdGUoMzEwNCw1MDQ0KSI+PHVzZSB4bGluazpocmVmPSIjZW1wdHktMCIvPjwvZz4KPGcgdHJhbnNmb3JtPSJ0cmFuc2xhdGUoMzI5OCw1MDQ0KSI+PHVzZSB4bGluazpocmVmPSIjZW1wdHktMCIvPjwvZz4KPGcgdHJhbnNmb3JtPSJ0cmFuc2xhdGUoMzQ5Miw1MDQ0KSI+PHVzZSB4bGluazpocmVmPSIjcmVjdC0wIi8+PC9nPgo8ZyB0cmFuc2Zvcm09InRyYW5zbGF0ZSgzNjg2LDUwNDQpIj48dXNlIHhsaW5rOmhyZWY9IiNlbXB0eS0wIi8+PC9nPgo8ZyB0cmFuc2Zvcm09InRyYW5zbGF0ZSgzOTc3LDUwNDQpIj48dXNlIHhsaW5rOmhyZWY9IiN0LTAiLz48L2c+CjxnIHRyYW5zZm9ybT0idHJhbnNsYXRlKDQwNzQsNTA0NCkiPjx1c2UgeGxpbms6aHJlZj0iI25fcmItMCIvPjwvZz4KPGcgdHJhbnNmb3JtPSJ0cmFuc2xhdGUoNDE3MSw1MDQ0KSI+PHVzZSB4bGluazpocmVmPSIjcmVjdC0wIi8+PC9nPgo8ZyB0cmFuc2Zvcm09InRyYW5zbGF0ZSg0MjY4LDUwNDQpIj48dXNlIHhsaW5rOmhyZWY9IiNyZWN0LTAiLz48L2c+CjxnIHRyYW5zZm9ybT0idHJhbnNsYXRlKDQzNjUsNTA0NCkiPjx1c2UgeGxpbms6aHJlZj0iI3JlY3QtMCIvPjwvZz4KPGcgdHJhbnNmb3JtPSJ0cmFuc2xhdGUoNDQ2Miw1MDQ0KSI+PHVzZSB4bGluazpocmVmPSIjcmVjdC0wIi8+PC9nPgo8ZyB0cmFuc2Zvcm09InRyYW5zbGF0ZSg0NjU2LDUwNDQpIj48dXNlIHhsaW5rOmhyZWY9IiNydC0wIi8+PC9nPgo8ZyB0cmFuc2Zvcm09InRyYW5zbGF0ZSg0NzUzLDUwNDQpIj48dXNlIHhsaW5rOmhyZWY9IiNyZWN0LTAiLz48L2c+CjxnIHRyYW5zZm9ybT0idHJhbnNsYXRlKDQ4NTAsNTA0NCkiPjx1c2UgeGxpbms6aHJlZj0iI3JlY3QtMCIvPjwvZz4KPGcgdHJhbnNmb3JtPSJ0cmFuc2xhdGUoNDk0Nyw1MDQ0KSI+PHVzZSB4bGluazpocmVmPSIjcmVjdC0wIi8+PC9nPgo8ZyB0cmFuc2Zvcm09InRyYW5zbGF0ZSg1MDQ0LDUwNDQpIj48dXNlIHhsaW5rOmhyZWY9IiNyZWN0LTAiLz48L2c+CjxnIHRyYW5zZm9ybT0idHJhbnNsYXRlKDUxNDEsNTA0NCkiPjx1c2UgeGxpbms6aHJlZj0iI2x0LTAiLz48L2c+CjxnIHRyYW5zZm9ybT0idHJhbnNsYXRlKDU0MzIsNTA0NCkiPjx1c2UgeGxpbms6aHJlZj0iI2VtcHR5LTAiLz48L2c+CjxnIHRyYW5zZm9ybT0idHJhbnNsYXRlKDc3Niw1MTQxKSI+PHVzZSB4bGluazpocmVmPSIjcnQtMCIvPjwvZz4KPGcgdHJhbnNmb3JtPSJ0cmFuc2xhdGUoODczLDUxNDEpIj48dXNlIHhsaW5rOmhyZWY9IiNyZWN0LTAiLz48L2c+CjxnIHRyYW5zZm9ybT0idHJhbnNsYXRlKDk3MCw1MTQxKSI+PHVzZSB4bGluazpocmVmPSIjcmVjdC0wIi8+PC9nPgo8ZyB0cmFuc2Zvcm09InRyYW5zbGF0ZSgxMTY0LDUxNDEpIj48dXNlIHhsaW5rOmhyZWY9IiNydC0wIi8+PC9nPgo8ZyB0cmFuc2Zvcm09InRyYW5zbGF0ZSgxMjYxLDUxNDEpIj48dXNlIHhsaW5rOmhyZWY9IiNyZWN0LTAiLz48L2c+CjxnIHRyYW5zZm9ybT0idHJhbnNsYXRlKDEzNTgsNTE0MSkiPjx1c2UgeGxpbms6aHJlZj0iI2xiLTAiLz48L2c+CjxnIHRyYW5zZm9ybT0idHJhbnNsYXRlKDE2NDksNTE0MSkiPjx1c2UgeGxpbms6aHJlZj0iI3JiLTAiLz48L2c+CjxnIHRyYW5zZm9ybT0idHJhbnNsYXRlKDE3NDYsNTE0MSkiPjx1c2UgeGxpbms6aHJlZj0iI3JlY3QtMCIvPjwvZz4KPGcgdHJhbnNmb3JtPSJ0cmFuc2xhdGUoMTg0Myw1MTQxKSI+PHVzZSB4bGluazpocmVmPSIjbHQtMCIvPjwvZz4KPGcgdHJhbnNmb3JtPSJ0cmFuc2xhdGUoMjAzNyw1MTQxKSI+PHVzZSB4bGluazpocmVmPSIjcnQtMCIvPjwvZz4KPGcgdHJhbnNmb3JtPSJ0cmFuc2xhdGUoMjEzNCw1MTQxKSI+PHVzZSB4bGluazpocmVmPSIjbC0wIi8+PC9nPgo8ZyB0cmFuc2Zvcm09InRyYW5zbGF0ZSgyNTIyLDUxNDEpIj48dXNlIHhsaW5rOmhyZWY9IiNyZWN0LTAiLz48L2c+CjxnIHRyYW5zZm9ybT0idHJhbnNsYXRlKDI2MTksNTE0MSkiPjx1c2UgeGxpbms6aHJlZj0iI3JlY3QtMCIvPjwvZz4KPGcgdHJhbnNmb3JtPSJ0cmFuc2xhdGUoMjcxNiw1MTQxKSI+PHVzZSB4bGluazpocmVmPSIjcmVjdC0wIi8+PC9nPgo8ZyB0cmFuc2Zvcm09InRyYW5zbGF0ZSgyODEzLDUxNDEpIj48dXNlIHhsaW5rOmhyZWY9IiNyZWN0LTAiLz48L2c+CjxnIHRyYW5zZm9ybT0idHJhbnNsYXRlKDMwMDcsNTE0MSkiPjx1c2UgeGxpbms6aHJlZj0iI2VtcHR5LTAiLz48L2c+CjxnIHRyYW5zZm9ybT0idHJhbnNsYXRlKDMzOTUsNTE0MSkiPjx1c2UgeGxpbms6aHJlZj0iI3JiLTAiLz48L2c+CjxnIHRyYW5zZm9ybT0idHJhbnNsYXRlKDM0OTIsNTE0MSkiPjx1c2UgeGxpbms6aHJlZj0iI2x0LTAiLz48L2c+CjxnIHRyYW5zZm9ybT0idHJhbnNsYXRlKDM3ODMsNTE0MSkiPjx1c2UgeGxpbms6aHJlZj0iI3ItMCIvPjwvZz4KPGcgdHJhbnNmb3JtPSJ0cmFuc2xhdGUoMzg4MCw1MTQxKSI+PHVzZSB4bGluazpocmVmPSIjbGItMCIvPjwvZz4KPGcgdHJhbnNmb3JtPSJ0cmFuc2xhdGUoNDA3NCw1MTQxKSI+PHVzZSB4bGluazpocmVmPSIjci0wIi8+PC9nPgo8ZyB0cmFuc2Zvcm09InRyYW5zbGF0ZSg0MTcxLDUxNDEpIj48dXNlIHhsaW5rOmhyZWY9IiNsdC0wIi8+PC9nPgo8ZyB0cmFuc2Zvcm09InRyYW5zbGF0ZSg0MzY1LDUxNDEpIj48dXNlIHhsaW5rOmhyZWY9IiNyZWN0LTAiLz48L2c+CjxnIHRyYW5zZm9ybT0idHJhbnNsYXRlKDQ0NjIsNTE0MSkiPjx1c2UgeGxpbms6aHJlZj0iI2x0LTAiLz48L2c+CjxnIHRyYW5zZm9ybT0idHJhbnNsYXRlKDQ3NTMsNTE0MSkiPjx1c2UgeGxpbms6aHJlZj0iI3JlY3QtMCIvPjwvZz4KPGcgdHJhbnNmb3JtPSJ0cmFuc2xhdGUoNDg1MCw1MTQxKSI+PHVzZSB4bGluazpocmVmPSIjcmVjdC0wIi8+PC9nPgo8ZyB0cmFuc2Zvcm09InRyYW5zbGF0ZSg0OTQ3LDUxNDEpIj48dXNlIHhsaW5rOmhyZWY9IiNsdC0wIi8+PC9nPgo8ZyB0cmFuc2Zvcm09InRyYW5zbGF0ZSg1MTQxLDUxNDEpIj48dXNlIHhsaW5rOmhyZWY9IiNuX3JiLTAiLz48L2c+CjxnIHRyYW5zZm9ybT0idHJhbnNsYXRlKDUyMzgsNTE0MSkiPjx1c2UgeGxpbms6aHJlZj0iI2ItMCIvPjwvZz4KPGcgdHJhbnNmb3JtPSJ0cmFuc2xhdGUoODczLDUyMzgpIj48dXNlIHhsaW5rOmhyZWY9IiNydC0wIi8+PC9nPgo8ZyB0cmFuc2Zvcm09InRyYW5zbGF0ZSg5NzAsNTIzOCkiPjx1c2UgeGxpbms6aHJlZj0iI3JlY3QtMCIvPjwvZz4KPGcgdHJhbnNmb3JtPSJ0cmFuc2xhdGUoMTA2Nyw1MjM4KSI+PHVzZSB4bGluazpocmVmPSIjbGItMCIvPjwvZz4KPGcgdHJhbnNmb3JtPSJ0cmFuc2xhdGUoMTI2MSw1MjM4KSI+PHVzZSB4bGluazpocmVmPSIjcnQtMCIvPjwvZz4KPGcgdHJhbnNmb3JtPSJ0cmFuc2xhdGUoMTM1OCw1MjM4KSI+PHVzZSB4bGluazpocmVmPSIjcmVjdC0wIi8+PC9nPgo8ZyB0cmFuc2Zvcm09InRyYW5zbGF0ZSgxNjQ5LDUyMzgpIj48dXNlIHhsaW5rOmhyZWY9IiNyZWN0LTAiLz48L2c+CjxnIHRyYW5zZm9ybT0idHJhbnNsYXRlKDIzMjgsNTIzOCkiPjx1c2UgeGxpbms6aHJlZj0iI2ItMCIvPjwvZz4KPGcgdHJhbnNmb3JtPSJ0cmFuc2xhdGUoMjUyMiw1MjM4KSI+PHVzZSB4bGluazpocmVmPSIjdC0wIi8+PC9nPgo8ZyB0cmFuc2Zvcm09InRyYW5zbGF0ZSgyNzE2LDUyMzgpIj48dXNlIHhsaW5rOmhyZWY9IiNyZWN0LTAiLz48L2c+CjxnIHRyYW5zZm9ybT0idHJhbnNsYXRlKDI4MTMsNTIzOCkiPjx1c2UgeGxpbms6aHJlZj0iI3JlY3QtMCIvPjwvZz4KPGcgdHJhbnNmb3JtPSJ0cmFuc2xhdGUoMjkxMCw1MjM4KSI+PHVzZSB4bGluazpocmVmPSIjbGItMCIvPjwvZz4KPGcgdHJhbnNmb3JtPSJ0cmFuc2xhdGUoMzAwNyw1MjM4KSI+PHVzZSB4bGluazpocmVmPSIjbl9yYi0wIi8+PC9nPgo8ZyB0cmFuc2Zvcm09InRyYW5zbGF0ZSgzMTA0LDUyMzgpIj48dXNlIHhsaW5rOmhyZWY9IiNiLTAiLz48L2c+CjxnIHRyYW5zZm9ybT0idHJhbnNsYXRlKDMzOTUsNTIzOCkiPjx1c2UgeGxpbms6aHJlZj0iI3JlY3QtMCIvPjwvZz4KPGcgdHJhbnNmb3JtPSJ0cmFuc2xhdGUoMzU4OSw1MjM4KSI+PHVzZSB4bGluazpocmVmPSIjZW1wdHktMCIvPjwvZz4KPGcgdHJhbnNmb3JtPSJ0cmFuc2xhdGUoMzg4MCw1MjM4KSI+PHVzZSB4bGluazpocmVmPSIjcmVjdC0wIi8+PC9nPgo8ZyB0cmFuc2Zvcm09InRyYW5zbGF0ZSgzOTc3LDUyMzgpIj48dXNlIHhsaW5rOmhyZWY9IiNsLTAiLz48L2c+CjxnIHRyYW5zZm9ybT0idHJhbnNsYXRlKDQyNjgsNTIzOCkiPjx1c2UgeGxpbms6aHJlZj0iI3ItMCIvPjwvZz4KPGcgdHJhbnNmb3JtPSJ0cmFuc2xhdGUoNDM2NSw1MjM4KSI+PHVzZSB4bGluazpocmVmPSIjcmVjdC0wIi8+PC9nPgo8ZyB0cmFuc2Zvcm09InRyYW5zbGF0ZSg0NjU2LDUyMzgpIj48dXNlIHhsaW5rOmhyZWY9IiNyLTAiLz48L2c+CjxnIHRyYW5zZm9ybT0idHJhbnNsYXRlKDQ3NTMsNTIzOCkiPjx1c2UgeGxpbms6aHJlZj0iI2x0LTAiLz48L2c+CjxnIHRyYW5zZm9ybT0idHJhbnNsYXRlKDUwNDQsNTIzOCkiPjx1c2UgeGxpbms6aHJlZj0iI3ItMCIvPjwvZz4KPGcgdHJhbnNmb3JtPSJ0cmFuc2xhdGUoNTE0MSw1MjM4KSI+PHVzZSB4bGluazpocmVmPSIjcmVjdC0wIi8+PC9nPgo8ZyB0cmFuc2Zvcm09InRyYW5zbGF0ZSg1MjM4LDUyMzgpIj48dXNlIHhsaW5rOmhyZWY9IiNyZWN0LTAiLz48L2c+CjxnIHRyYW5zZm9ybT0idHJhbnNsYXRlKDUzMzUsNTIzOCkiPjx1c2UgeGxpbms6aHJlZj0iI3JlY3QtMCIvPjwvZz4KPGcgdHJhbnNmb3JtPSJ0cmFuc2xhdGUoNTQzMiw1MjM4KSI+PHVzZSB4bGluazpocmVmPSIjbGItMCIvPjwvZz4KPGcgdHJhbnNmb3JtPSJ0cmFuc2xhdGUoMTA2Nyw1MzM1KSI+PHVzZSB4bGluazpocmVmPSIjdC0wIi8+PC9nPgo8ZyB0cmFuc2Zvcm09InRyYW5zbGF0ZSgxMzU4LDUzMzUpIj48dXNlIHhsaW5rOmhyZWY9IiNyZWN0LTAiLz48L2c+CjxnIHRyYW5zZm9ybT0idHJhbnNsYXRlKDE0NTUsNTMzNSkiPjx1c2UgeGxpbms6aHJlZj0iI2xiLTAiLz48L2c+CjxnIHRyYW5zZm9ybT0idHJhbnNsYXRlKDE2NDksNTMzNSkiPjx1c2UgeGxpbms6aHJlZj0iI3J0LTAiLz48L2c+CjxnIHRyYW5zZm9ybT0idHJhbnNsYXRlKDE3NDYsNTMzNSkiPjx1c2UgeGxpbms6aHJlZj0iI3JlY3QtMCIvPjwvZz4KPGcgdHJhbnNmb3JtPSJ0cmFuc2xhdGUoMTg0Myw1MzM1KSI+PHVzZSB4bGluazpocmVmPSIjbGItMCIvPjwvZz4KPGcgdHJhbnNmb3JtPSJ0cmFuc2xhdGUoMjEzNCw1MzM1KSI+PHVzZSB4bGluazpocmVmPSIjZW1wdHktMCIvPjwvZz4KPGcgdHJhbnNmb3JtPSJ0cmFuc2xhdGUoMjMyOCw1MzM1KSI+PHVzZSB4bGluazpocmVmPSIjdC0wIi8+PC9nPgo8ZyB0cmFuc2Zvcm09InRyYW5zbGF0ZSgyNjE5LDUzMzUpIj48dXNlIHhsaW5rOmhyZWY9IiNuX3JiLTAiLz48L2c+CjxnIHRyYW5zZm9ybT0idHJhbnNsYXRlKDI3MTYsNTMzNSkiPjx1c2UgeGxpbms6aHJlZj0iI3JlY3QtMCIvPjwvZz4KPGcgdHJhbnNmb3JtPSJ0cmFuc2xhdGUoMjgxMyw1MzM1KSI+PHVzZSB4bGluazpocmVmPSIjcmVjdC0wIi8+PC9nPgo8ZyB0cmFuc2Zvcm09InRyYW5zbGF0ZSgyOTEwLDUzMzUpIj48dXNlIHhsaW5rOmhyZWY9IiNyZWN0LTAiLz48L2c+CjxnIHRyYW5zZm9ybT0idHJhbnNsYXRlKDMwMDcsNTMzNSkiPjx1c2UgeGxpbms6aHJlZj0iI3JlY3QtMCIvPjwvZz4KPGcgdHJhbnNmb3JtPSJ0cmFuc2xhdGUoMzEwNCw1MzM1KSI+PHVzZSB4bGluazpocmVmPSIjcmVjdC0wIi8+PC9nPgo8ZyB0cmFuc2Zvcm09InRyYW5zbGF0ZSgzMzk1LDUzMzUpIj48dXNlIHhsaW5rOmhyZWY9IiNyZWN0LTAiLz48L2c+CjxnIHRyYW5zZm9ybT0idHJhbnNsYXRlKDM0OTIsNTMzNSkiPjx1c2UgeGxpbms6aHJlZj0iI2wtMCIvPjwvZz4KPGcgdHJhbnNmb3JtPSJ0cmFuc2xhdGUoMzU4OSw1MzM1KSI+PHVzZSB4bGluazpocmVmPSIjbl9yYi0wIi8+PC9nPgo8ZyB0cmFuc2Zvcm09InRyYW5zbGF0ZSgzNjg2LDUzMzUpIj48dXNlIHhsaW5rOmhyZWY9IiNiLTAiLz48L2c+CjxnIHRyYW5zZm9ybT0idHJhbnNsYXRlKDM4ODAsNTMzNSkiPjx1c2UgeGxpbms6aHJlZj0iI3JlY3QtMCIvPjwvZz4KPGcgdHJhbnNmb3JtPSJ0cmFuc2xhdGUoNDA3NCw1MzM1KSI+PHVzZSB4bGluazpocmVmPSIjZW1wdHktMCIvPjwvZz4KPGcgdHJhbnNmb3JtPSJ0cmFuc2xhdGUoNDM2NSw1MzM1KSI+PHVzZSB4bGluazpocmVmPSIjcnQtMCIvPjwvZz4KPGcgdHJhbnNmb3JtPSJ0cmFuc2xhdGUoNDQ2Miw1MzM1KSI+PHVzZSB4bGluazpocmVmPSIjbGItMCIvPjwvZz4KPGcgdHJhbnNmb3JtPSJ0cmFuc2xhdGUoNDc1Myw1MzM1KSI+PHVzZSB4bGluazpocmVmPSIjbl9yYi0wIi8+PC9nPgo8ZyB0cmFuc2Zvcm09InRyYW5zbGF0ZSg0ODUwLDUzMzUpIj48dXNlIHhsaW5rOmhyZWY9IiNiLTAiLz48L2c+CjxnIHRyYW5zZm9ybT0idHJhbnNsYXRlKDUyMzgsNTMzNSkiPjx1c2UgeGxpbms6aHJlZj0iI3J0LTAiLz48L2c+CjxnIHRyYW5zZm9ybT0idHJhbnNsYXRlKDUzMzUsNTMzNSkiPjx1c2UgeGxpbms6aHJlZj0iI3JlY3QtMCIvPjwvZz4KPGcgdHJhbnNmb3JtPSJ0cmFuc2xhdGUoNTQzMiw1MzM1KSI+PHVzZSB4bGluazpocmVmPSIjbHQtMCIvPjwvZz4KPGcgdHJhbnNmb3JtPSJ0cmFuc2xhdGUoOTcwLDU0MzIpIj48dXNlIHhsaW5rOmhyZWY9IiNlbXB0eS0wIi8+PC9nPgo8ZyB0cmFuc2Zvcm09InRyYW5zbGF0ZSgxMTY0LDU0MzIpIj48dXNlIHhsaW5rOmhyZWY9IiNyLTAiLz48L2c+CjxnIHRyYW5zZm9ybT0idHJhbnNsYXRlKDEyNjEsNTQzMikiPjx1c2UgeGxpbms6aHJlZj0iI3JlY3QtMCIvPjwvZz4KPGcgdHJhbnNmb3JtPSJ0cmFuc2xhdGUoMTM1OCw1NDMyKSI+PHVzZSB4bGluazpocmVmPSIjcmVjdC0wIi8+PC9nPgo8ZyB0cmFuc2Zvcm09InRyYW5zbGF0ZSgxNDU1LDU0MzIpIj48dXNlIHhsaW5rOmhyZWY9IiNyZWN0LTAiLz48L2c+CjxnIHRyYW5zZm9ybT0idHJhbnNsYXRlKDE1NTIsNTQzMikiPjx1c2UgeGxpbms6aHJlZj0iI2wtMCIvPjwvZz4KPGcgdHJhbnNmb3JtPSJ0cmFuc2xhdGUoMTc0Niw1NDMyKSI+PHVzZSB4bGluazpocmVmPSIjcnQtMCIvPjwvZz4KPGcgdHJhbnNmb3JtPSJ0cmFuc2xhdGUoMTg0Myw1NDMyKSI+PHVzZSB4bGluazpocmVmPSIjcmVjdC0wIi8+PC9nPgo8ZyB0cmFuc2Zvcm09InRyYW5zbGF0ZSgxOTQwLDU0MzIpIj48dXNlIHhsaW5rOmhyZWY9IiNsLTAiLz48L2c+CjxnIHRyYW5zZm9ybT0idHJhbnNsYXRlKDIyMzEsNTQzMikiPjx1c2UgeGxpbms6aHJlZj0iI2VtcHR5LTAiLz48L2c+CjxnIHRyYW5zZm9ybT0idHJhbnNsYXRlKDI1MjIsNTQzMikiPjx1c2UgeGxpbms6aHJlZj0iI3ItMCIvPjwvZz4KPGcgdHJhbnNmb3JtPSJ0cmFuc2xhdGUoMjYxOSw1NDMyKSI+PHVzZSB4bGluazpocmVmPSIjcmVjdC0wIi8+PC9nPgo8ZyB0cmFuc2Zvcm09InRyYW5zbGF0ZSgyNzE2LDU0MzIpIj48dXNlIHhsaW5rOmhyZWY9IiNsdC0wIi8+PC9nPgo8ZyB0cmFuc2Zvcm09InRyYW5zbGF0ZSgzMTA0LDU0MzIpIj48dXNlIHhsaW5rOmhyZWY9IiN0LTAiLz48L2c+CjxnIHRyYW5zZm9ybT0idHJhbnNsYXRlKDMzOTUsNTQzMikiPjx1c2UgeGxpbms6aHJlZj0iI3QtMCIvPjwvZz4KPGcgdHJhbnNmb3JtPSJ0cmFuc2xhdGUoMzU4OSw1NDMyKSI+PHVzZSB4bGluazpocmVmPSIjci0wIi8+PC9nPgo8ZyB0cmFuc2Zvcm09InRyYW5zbGF0ZSgzNjg2LDU0MzIpIj48dXNlIHhsaW5rOmhyZWY9IiNsdC0wIi8+PC9nPgo8ZyB0cmFuc2Zvcm09InRyYW5zbGF0ZSgzODgwLDU0MzIpIj48dXNlIHhsaW5rOmhyZWY9IiN0LTAiLz48L2c+CjxnIHRyYW5zZm9ybT0idHJhbnNsYXRlKDQ0NjIsNTQzMikiPjx1c2UgeGxpbms6aHJlZj0iI3QtMCIvPjwvZz4KPGcgdHJhbnNmb3JtPSJ0cmFuc2xhdGUoNDY1Niw1NDMyKSI+PHVzZSB4bGluazpocmVmPSIjci0wIi8+PC9nPgo8ZyB0cmFuc2Zvcm09InRyYW5zbGF0ZSg0NzUzLDU0MzIpIj48dXNlIHhsaW5rOmhyZWY9IiNyZWN0LTAiLz48L2c+CjxnIHRyYW5zZm9ybT0idHJhbnNsYXRlKDQ4NTAsNTQzMikiPjx1c2UgeGxpbms6aHJlZj0iI3JlY3QtMCIvPjwvZz4KPGcgdHJhbnNmb3JtPSJ0cmFuc2xhdGUoNDk0Nyw1NDMyKSI+PHVzZSB4bGluazpocmVmPSIjbC0wIi8+PC9nPgo8ZyB0cmFuc2Zvcm09InRyYW5zbGF0ZSg1MTQxLDU0MzIpIj48dXNlIHhsaW5rOmhyZWY9IiNlbXB0eS0wIi8+PC9nPgo8dXNlIGZpbGwtcnVsZT0iZXZlbm9kZCIgdHJhbnNmb3JtPSJ0cmFuc2xhdGUoMCwwKSIgeGxpbms6aHJlZj0iI3BvaW50LTAiLz4KPHVzZSBmaWxsLXJ1bGU9ImV2ZW5vZGQiIHRyYW5zZm9ybT0idHJhbnNsYXRlKDQ4MDAsMCkiIHhsaW5rOmhyZWY9IiNwb2ludC0wIi8+Cjx1c2UgZmlsbC1ydWxlPSJldmVub2RkIiB0cmFuc2Zvcm09InRyYW5zbGF0ZSgwLDQ4MDA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" name="AutoShape 6" descr="data:image/svg+xml;base64,CiAgPHN2ZwogICAgdmVyc2lvbj0iMS4xIgogICAgdmlld0JveD0iMCAwIDU2NDMgNTY0My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U2NDMiCiAgICAgICAgaGVpZ2h0PSI1NjQzIgogICAgICAgIHJ4PSI3OTQiCiAgICAgICAgZmlsbD0iI2ZmZmZmZiIKICAgICAgLz4KCiAgICA8ZyB0cmFuc2Zvcm09InRyYW5zbGF0ZSg0NjIuOTAyMzQzNzUsIDQ2Mi45MDIzNDM3NSkgc2NhbGUoMC44NDM3NSkiPgogICAgICA8ZyB0cmFuc2Zvcm09InRyYW5zbGF0ZSg5NzAsMCkiPjx1c2UgeGxpbms6aHJlZj0iI3ItMCIvPjwvZz4KPGcgdHJhbnNmb3JtPSJ0cmFuc2xhdGUoMTA2NywwKSI+PHVzZSB4bGluazpocmVmPSIjcmVjdC0wIi8+PC9nPgo8ZyB0cmFuc2Zvcm09InRyYW5zbGF0ZSgxMTY0LDApIj48dXNlIHhsaW5rOmhyZWY9IiNyZWN0LTAiLz48L2c+CjxnIHRyYW5zZm9ybT0idHJhbnNsYXRlKDEyNjEsMCkiPjx1c2UgeGxpbms6aHJlZj0iI3JlY3QtMCIvPjwvZz4KPGcgdHJhbnNmb3JtPSJ0cmFuc2xhdGUoMTM1OCwwKSI+PHVzZSB4bGluazpocmVmPSIjbC0wIi8+PC9nPgo8ZyB0cmFuc2Zvcm09InRyYW5zbGF0ZSgxNTUyLDApIj48dXNlIHhsaW5rOmhyZWY9IiNyYi0wIi8+PC9nPgo8ZyB0cmFuc2Zvcm09InRyYW5zbGF0ZSgxNjQ5LDApIj48dXNlIHhsaW5rOmhyZWY9IiNsYi0wIi8+PC9nPgo8ZyB0cmFuc2Zvcm09InRyYW5zbGF0ZSgxODQzLDApIj48dXNlIHhsaW5rOmhyZWY9IiNyLTAiLz48L2c+CjxnIHRyYW5zZm9ybT0idHJhbnNsYXRlKDE5NDAsMCkiPjx1c2UgeGxpbms6aHJlZj0iI2wtMCIvPjwvZz4KPGcgdHJhbnNmb3JtPSJ0cmFuc2xhdGUoMjEzNCwwKSI+PHVzZSB4bGluazpocmVmPSIjZW1wdHktMCIvPjwvZz4KPGcgdHJhbnNmb3JtPSJ0cmFuc2xhdGUoMjQyNSwwKSI+PHVzZSB4bGluazpocmVmPSIjbl9yYi0wIi8+PC9nPgo8ZyB0cmFuc2Zvcm09InRyYW5zbGF0ZSgyNTIyLDApIj48dXNlIHhsaW5rOmhyZWY9IiNyYi0wIi8+PC9nPgo8ZyB0cmFuc2Zvcm09InRyYW5zbGF0ZSgyNjE5LDApIj48dXNlIHhsaW5rOmhyZWY9IiNyZWN0LTAiLz48L2c+CjxnIHRyYW5zZm9ybT0idHJhbnNsYXRlKDI3MTYsMCkiPjx1c2UgeGxpbms6aHJlZj0iI2wtMCIvPjwvZz4KPGcgdHJhbnNmb3JtPSJ0cmFuc2xhdGUoMjkxMCwwKSI+PHVzZSB4bGluazpocmVmPSIjZW1wdHktMCIvPjwvZz4KPGcgdHJhbnNmb3JtPSJ0cmFuc2xhdGUoMzEwNCwwKSI+PHVzZSB4bGluazpocmVmPSIjZW1wdHktMCIvPjwvZz4KPGcgdHJhbnNmb3JtPSJ0cmFuc2xhdGUoMzI5OCwwKSI+PHVzZSB4bGluazpocmVmPSIjcmItMCIvPjwvZz4KPGcgdHJhbnNmb3JtPSJ0cmFuc2xhdGUoMzM5NSwwKSI+PHVzZSB4bGluazpocmVmPSIjbGItMCIvPjwvZz4KPGcgdHJhbnNmb3JtPSJ0cmFuc2xhdGUoMzY4NiwwKSI+PHVzZSB4bGluazpocmVmPSIjci0wIi8+PC9nPgo8ZyB0cmFuc2Zvcm09InRyYW5zbGF0ZSgzNzgzLDApIj48dXNlIHhsaW5rOmhyZWY9IiNyZWN0LTAiLz48L2c+CjxnIHRyYW5zZm9ybT0idHJhbnNsYXRlKDM4ODAsMCkiPjx1c2UgeGxpbms6aHJlZj0iI3JlY3QtMCIvPjwvZz4KPGcgdHJhbnNmb3JtPSJ0cmFuc2xhdGUoMzk3NywwKSI+PHVzZSB4bGluazpocmVmPSIjcmVjdC0wIi8+PC9nPgo8ZyB0cmFuc2Zvcm09InRyYW5zbGF0ZSg0MDc0LDApIj48dXNlIHhsaW5rOmhyZWY9IiNsLTAiLz48L2c+CjxnIHRyYW5zZm9ybT0idHJhbnNsYXRlKDQzNjUsMCkiPjx1c2UgeGxpbms6aHJlZj0iI3JiLTAiLz48L2c+CjxnIHRyYW5zZm9ybT0idHJhbnNsYXRlKDQ0NjIsMCkiPjx1c2UgeGxpbms6aHJlZj0iI3JlY3QtMCIvPjwvZz4KPGcgdHJhbnNmb3JtPSJ0cmFuc2xhdGUoNDU1OSwwKSI+PHVzZSB4bGluazpocmVmPSIjbGItMCIvPjwvZz4KPGcgdHJhbnNmb3JtPSJ0cmFuc2xhdGUoNzc2LDk3KSI+PHVzZSB4bGluazpocmVmPSIjbl9yYi0wIi8+PC9nPgo8ZyB0cmFuc2Zvcm09InRyYW5zbGF0ZSg4NzMsOTcpIj48dXNlIHhsaW5rOmhyZWY9IiNiLTAiLz48L2c+CjxnIHRyYW5zZm9ybT0idHJhbnNsYXRlKDEwNjcsOTcpIj48dXNlIHhsaW5rOmhyZWY9IiNydC0wIi8+PC9nPgo8ZyB0cmFuc2Zvcm09InRyYW5zbGF0ZSgxMTY0LDk3KSI+PHVzZSB4bGluazpocmVmPSIjbHQtMCIvPjwvZz4KPGcgdHJhbnNmb3JtPSJ0cmFuc2xhdGUoMTU1Miw5NykiPjx1c2UgeGxpbms6aHJlZj0iI3JlY3QtMCIvPjwvZz4KPGcgdHJhbnNmb3JtPSJ0cmFuc2xhdGUoMTY0OSw5NykiPjx1c2UgeGxpbms6aHJlZj0iI3JlY3QtMCIvPjwvZz4KPGcgdHJhbnNmb3JtPSJ0cmFuc2xhdGUoMTc0Niw5NykiPjx1c2UgeGxpbms6aHJlZj0iI2wtMCIvPjwvZz4KPGcgdHJhbnNmb3JtPSJ0cmFuc2xhdGUoMjAzNyw5NykiPjx1c2UgeGxpbms6aHJlZj0iI2VtcHR5LTAiLz48L2c+CjxnIHRyYW5zZm9ybT0idHJhbnNsYXRlKDIxMzQsOTcpIj48dXNlIHhsaW5rOmhyZWY9IiNuX3JiLTAiLz48L2c+CjxnIHRyYW5zZm9ybT0idHJhbnNsYXRlKDIyMzEsOTcpIj48dXNlIHhsaW5rOmhyZWY9IiNiLTAiLz48L2c+CjxnIHRyYW5zZm9ybT0idHJhbnNsYXRlKDIzMjgsOTcpIj48dXNlIHhsaW5rOmhyZWY9IiNuX3JiLTAiLz48L2c+CjxnIHRyYW5zZm9ybT0idHJhbnNsYXRlKDI0MjUsOTcpIj48dXNlIHhsaW5rOmhyZWY9IiNyYi0wIi8+PC9nPgo8ZyB0cmFuc2Zvcm09InRyYW5zbGF0ZSgyNTIyLDk3KSI+PHVzZSB4bGluazpocmVmPSIjcmVjdC0wIi8+PC9nPgo8ZyB0cmFuc2Zvcm09InRyYW5zbGF0ZSgyODEzLDk3KSI+PHVzZSB4bGluazpocmVmPSIjZW1wdHktMCIvPjwvZz4KPGcgdHJhbnNmb3JtPSJ0cmFuc2xhdGUoMzAwNyw5NykiPjx1c2UgeGxpbms6aHJlZj0iI2VtcHR5LTAiLz48L2c+CjxnIHRyYW5zZm9ybT0idHJhbnNsYXRlKDMyOTgsOTcpIj48dXNlIHhsaW5rOmhyZWY9IiNyZWN0LTAiLz48L2c+CjxnIHRyYW5zZm9ybT0idHJhbnNsYXRlKDMzOTUsOTcpIj48dXNlIHhsaW5rOmhyZWY9IiNyZWN0LTAiLz48L2c+CjxnIHRyYW5zZm9ybT0idHJhbnNsYXRlKDM0OTIsOTcpIj48dXNlIHhsaW5rOmhyZWY9IiNyZWN0LTAiLz48L2c+CjxnIHRyYW5zZm9ybT0idHJhbnNsYXRlKDM1ODksOTcpIj48dXNlIHhsaW5rOmhyZWY9IiNsLTAiLz48L2c+CjxnIHRyYW5zZm9ybT0idHJhbnNsYXRlKDM3ODMsOTcpIj48dXNlIHhsaW5rOmhyZWY9IiNyZWN0LTAiLz48L2c+CjxnIHRyYW5zZm9ybT0idHJhbnNsYXRlKDM4ODAsOTcpIj48dXNlIHhsaW5rOmhyZWY9IiNsdC0wIi8+PC9nPgo8ZyB0cmFuc2Zvcm09InRyYW5zbGF0ZSg0MTcxLDk3KSI+PHVzZSB4bGluazpocmVmPSIjYi0wIi8+PC9nPgo8ZyB0cmFuc2Zvcm09InRyYW5zbGF0ZSg0MjY4LDk3KSI+PHVzZSB4bGluazpocmVmPSIjbl9yYi0wIi8+PC9nPgo8ZyB0cmFuc2Zvcm09InRyYW5zbGF0ZSg0MzY1LDk3KSI+PHVzZSB4bGluazpocmVmPSIjcmVjdC0wIi8+PC9nPgo8ZyB0cmFuc2Zvcm09InRyYW5zbGF0ZSg0NTU5LDk3KSI+PHVzZSB4bGluazpocmVmPSIjcmVjdC0wIi8+PC9nPgo8ZyB0cmFuc2Zvcm09InRyYW5zbGF0ZSg3NzYsMTk0KSI+PHVzZSB4bGluazpocmVmPSIjcmItMCIvPjwvZz4KPGcgdHJhbnNmb3JtPSJ0cmFuc2xhdGUoODczLDE5NCkiPjx1c2UgeGxpbms6aHJlZj0iI2x0LTAiLz48L2c+CjxnIHRyYW5zZm9ybT0idHJhbnNsYXRlKDEyNjEsMTk0KSI+PHVzZSB4bGluazpocmVmPSIjZW1wdHktMCIvPjwvZz4KPGcgdHJhbnNmb3JtPSJ0cmFuc2xhdGUoMTU1MiwxOTQpIj48dXNlIHhsaW5rOmhyZWY9IiN0LTAiLz48L2c+CjxnIHRyYW5zZm9ybT0idHJhbnNsYXRlKDE4NDMsMTk0KSI+PHVzZSB4bGluazpocmVmPSIjcmItMCIvPjwvZz4KPGcgdHJhbnNmb3JtPSJ0cmFuc2xhdGUoMTk0MCwxOTQpIj48dXNlIHhsaW5rOmhyZWY9IiNsYi0wIi8+PC9nPgo8ZyB0cmFuc2Zvcm09InRyYW5zbGF0ZSgyMTM0LDE5NCkiPjx1c2UgeGxpbms6aHJlZj0iI3JiLTAiLz48L2c+CjxnIHRyYW5zZm9ybT0idHJhbnNsYXRlKDIyMzEsMTk0KSI+PHVzZSB4bGluazpocmVmPSIjcmVjdC0wIi8+PC9nPgo8ZyB0cmFuc2Zvcm09InRyYW5zbGF0ZSgyMzI4LDE5NCkiPjx1c2UgeGxpbms6aHJlZj0iI3JlY3QtMCIvPjwvZz4KPGcgdHJhbnNmb3JtPSJ0cmFuc2xhdGUoMjQyNSwxOTQpIj48dXNlIHhsaW5rOmhyZWY9IiNyZWN0LTAiLz48L2c+CjxnIHRyYW5zZm9ybT0idHJhbnNsYXRlKDI1MjIsMTk0KSI+PHVzZSB4bGluazpocmVmPSIjbHQtMCIvPjwvZz4KPGcgdHJhbnNmb3JtPSJ0cmFuc2xhdGUoMjcxNiwxOTQpIj48dXNlIHhsaW5rOmhyZWY9IiNiLTAiLz48L2c+CjxnIHRyYW5zZm9ybT0idHJhbnNsYXRlKDI4MTMsMTk0KSI+PHVzZSB4bGluazpocmVmPSIjbl9yYi0wIi8+PC9nPgo8ZyB0cmFuc2Zvcm09InRyYW5zbGF0ZSgyOTEwLDE5NCkiPjx1c2UgeGxpbms6aHJlZj0iI2ItMCIvPjwvZz4KPGcgdHJhbnNmb3JtPSJ0cmFuc2xhdGUoMzI5OCwxOTQpIj48dXNlIHhsaW5rOmhyZWY9IiN0LTAiLz48L2c+CjxnIHRyYW5zZm9ybT0idHJhbnNsYXRlKDM2ODYsMTk0KSI+PHVzZSB4bGluazpocmVmPSIjci0wIi8+PC9nPgo8ZyB0cmFuc2Zvcm09InRyYW5zbGF0ZSgzNzgzLDE5NCkiPjx1c2UgeGxpbms6aHJlZj0iI3JlY3QtMCIvPjwvZz4KPGcgdHJhbnNmb3JtPSJ0cmFuc2xhdGUoMzk3NywxOTQpIj48dXNlIHhsaW5rOmhyZWY9IiNlbXB0eS0wIi8+PC9nPgo8ZyB0cmFuc2Zvcm09InRyYW5zbGF0ZSg0MTcxLDE5NCkiPjx1c2UgeGxpbms6aHJlZj0iI3JlY3QtMCIvPjwvZz4KPGcgdHJhbnNmb3JtPSJ0cmFuc2xhdGUoNDI2OCwxOTQpIj48dXNlIHhsaW5rOmhyZWY9IiNyZWN0LTAiLz48L2c+CjxnIHRyYW5zZm9ybT0idHJhbnNsYXRlKDQzNjUsMTk0KSI+PHVzZSB4bGluazpocmVmPSIjcmVjdC0wIi8+PC9nPgo8ZyB0cmFuc2Zvcm09InRyYW5zbGF0ZSg0NDYyLDE5NCkiPjx1c2UgeGxpbms6aHJlZj0iI3JlY3QtMCIvPjwvZz4KPGcgdHJhbnNmb3JtPSJ0cmFuc2xhdGUoNDU1OSwxOTQpIj48dXNlIHhsaW5rOmhyZWY9IiNyZWN0LTAiLz48L2c+CjxnIHRyYW5zZm9ybT0idHJhbnNsYXRlKDc3NiwyOTEpIj48dXNlIHhsaW5rOmhyZWY9IiN0LTAiLz48L2c+CjxnIHRyYW5zZm9ybT0idHJhbnNsYXRlKDEwNjcsMjkxKSI+PHVzZSB4bGluazpocmVmPSIjZW1wdHktMCIvPjwvZz4KPGcgdHJhbnNmb3JtPSJ0cmFuc2xhdGUoMTI2MSwyOTEpIj48dXNlIHhsaW5rOmhyZWY9IiNuX3JiLTAiLz48L2c+CjxnIHRyYW5zZm9ybT0idHJhbnNsYXRlKDEzNTgsMjkxKSI+PHVzZSB4bGluazpocmVmPSIjcmItMCIvPjwvZz4KPGcgdHJhbnNmb3JtPSJ0cmFuc2xhdGUoMTQ1NSwyOTEpIj48dXNlIHhsaW5rOmhyZWY9IiNsLTAiLz48L2c+CjxnIHRyYW5zZm9ybT0idHJhbnNsYXRlKDE1NTIsMjkxKSI+PHVzZSB4bGluazpocmVmPSIjbl9yYi0wIi8+PC9nPgo8ZyB0cmFuc2Zvcm09InRyYW5zbGF0ZSgxNjQ5LDI5MSkiPjx1c2UgeGxpbms6aHJlZj0iI2ItMCIvPjwvZz4KPGcgdHJhbnNmb3JtPSJ0cmFuc2xhdGUoMTg0MywyOTEpIj48dXNlIHhsaW5rOmhyZWY9IiNyZWN0LTAiLz48L2c+CjxnIHRyYW5zZm9ybT0idHJhbnNsYXRlKDE5NDAsMjkxKSI+PHVzZSB4bGluazpocmVmPSIjbHQtMCIvPjwvZz4KPGcgdHJhbnNmb3JtPSJ0cmFuc2xhdGUoMjEzNCwyOTEpIj48dXNlIHhsaW5rOmhyZWY9IiNydC0wIi8+PC9nPgo8ZyB0cmFuc2Zvcm09InRyYW5zbGF0ZSgyMjMxLDI5MSkiPjx1c2UgeGxpbms6aHJlZj0iI2x0LTAiLz48L2c+CjxnIHRyYW5zZm9ybT0idHJhbnNsYXRlKDI2MTksMjkxKSI+PHVzZSB4bGluazpocmVmPSIjbl9yYi0wIi8+PC9nPgo8ZyB0cmFuc2Zvcm09InRyYW5zbGF0ZSgyNzE2LDI5MSkiPjx1c2UgeGxpbms6aHJlZj0iI3JlY3QtMCIvPjwvZz4KPGcgdHJhbnNmb3JtPSJ0cmFuc2xhdGUoMjgxMywyOTEpIj48dXNlIHhsaW5rOmhyZWY9IiNyZWN0LTAiLz48L2c+CjxnIHRyYW5zZm9ybT0idHJhbnNsYXRlKDI5MTAsMjkxKSI+PHVzZSB4bGluazpocmVmPSIjcmVjdC0wIi8+PC9nPgo8ZyB0cmFuc2Zvcm09InRyYW5zbGF0ZSgzMDA3LDI5MSkiPjx1c2UgeGxpbms6aHJlZj0iI3JlY3QtMCIvPjwvZz4KPGcgdHJhbnNmb3JtPSJ0cmFuc2xhdGUoMzEwNCwyOTEpIj48dXNlIHhsaW5rOmhyZWY9IiNyZWN0LTAiLz48L2c+CjxnIHRyYW5zZm9ybT0idHJhbnNsYXRlKDMyMDEsMjkxKSI+PHVzZSB4bGluazpocmVmPSIjbGItMCIvPjwvZz4KPGcgdHJhbnNmb3JtPSJ0cmFuc2xhdGUoMzM5NSwyOTEpIj48dXNlIHhsaW5rOmhyZWY9IiNyLTAiLz48L2c+CjxnIHRyYW5zZm9ybT0idHJhbnNsYXRlKDM0OTIsMjkxKSI+PHVzZSB4bGluazpocmVmPSIjcmVjdC0wIi8+PC9nPgo8ZyB0cmFuc2Zvcm09InRyYW5zbGF0ZSgzNTg5LDI5MSkiPjx1c2UgeGxpbms6aHJlZj0iI2xiLTAiLz48L2c+CjxnIHRyYW5zZm9ybT0idHJhbnNsYXRlKDM3ODMsMjkxKSI+PHVzZSB4bGluazpocmVmPSIjcnQtMCIvPjwvZz4KPGcgdHJhbnNmb3JtPSJ0cmFuc2xhdGUoMzg4MCwyOTEpIj48dXNlIHhsaW5rOmhyZWY9IiNsYi0wIi8+PC9nPgo8ZyB0cmFuc2Zvcm09InRyYW5zbGF0ZSg0MDc0LDI5MSkiPjx1c2UgeGxpbms6aHJlZj0iI25fcmItMCIvPjwvZz4KPGcgdHJhbnNmb3JtPSJ0cmFuc2xhdGUoNDE3MSwyOTEpIj48dXNlIHhsaW5rOmhyZWY9IiNyZWN0LTAiLz48L2c+CjxnIHRyYW5zZm9ybT0idHJhbnNsYXRlKDQyNjgsMjkxKSI+PHVzZSB4bGluazpocmVmPSIjcmVjdC0wIi8+PC9nPgo8ZyB0cmFuc2Zvcm09InRyYW5zbGF0ZSg0MzY1LDI5MSkiPjx1c2UgeGxpbms6aHJlZj0iI2x0LTAiLz48L2c+CjxnIHRyYW5zZm9ybT0idHJhbnNsYXRlKDQ1NTksMjkxKSI+PHVzZSB4bGluazpocmVmPSIjcmVjdC0wIi8+PC9nPgo8ZyB0cmFuc2Zvcm09InRyYW5zbGF0ZSg4NzMsMzg4KSI+PHVzZSB4bGluazpocmVmPSIjcmItMCIvPjwvZz4KPGcgdHJhbnNmb3JtPSJ0cmFuc2xhdGUoOTcwLDM4OCkiPjx1c2UgeGxpbms6aHJlZj0iI2xiLTAiLz48L2c+CjxnIHRyYW5zZm9ybT0idHJhbnNsYXRlKDEwNjcsMzg4KSI+PHVzZSB4bGluazpocmVmPSIjbl9yYi0wIi8+PC9nPgo8ZyB0cmFuc2Zvcm09InRyYW5zbGF0ZSgxMTY0LDM4OCkiPjx1c2UgeGxpbms6aHJlZj0iI3JiLTAiLz48L2c+CjxnIHRyYW5zZm9ybT0idHJhbnNsYXRlKDEyNjEsMzg4KSI+PHVzZSB4bGluazpocmVmPSIjcmVjdC0wIi8+PC9nPgo8ZyB0cmFuc2Zvcm09InRyYW5zbGF0ZSgxMzU4LDM4OCkiPjx1c2UgeGxpbms6aHJlZj0iI3JlY3QtMCIvPjwvZz4KPGcgdHJhbnNmb3JtPSJ0cmFuc2xhdGUoMTQ1NSwzODgpIj48dXNlIHhsaW5rOmhyZWY9IiNuX3JiLTAiLz48L2c+CjxnIHRyYW5zZm9ybT0idHJhbnNsYXRlKDE1NTIsMzg4KSI+PHVzZSB4bGluazpocmVmPSIjcmItMCIvPjwvZz4KPGcgdHJhbnNmb3JtPSJ0cmFuc2xhdGUoMTY0OSwzODgpIj48dXNlIHhsaW5rOmhyZWY9IiNyZWN0LTAiLz48L2c+CjxnIHRyYW5zZm9ybT0idHJhbnNsYXRlKDE4NDMsMzg4KSI+PHVzZSB4bGluazpocmVmPSIjdC0wIi8+PC9nPgo8ZyB0cmFuc2Zvcm09InRyYW5zbGF0ZSgyMzI4LDM4OCkiPjx1c2UgeGxpbms6aHJlZj0iI2ItMCIvPjwvZz4KPGcgdHJhbnNmb3JtPSJ0cmFuc2xhdGUoMjUyMiwzODgpIj48dXNlIHhsaW5rOmhyZWY9IiNyYi0wIi8+PC9nPgo8ZyB0cmFuc2Zvcm09InRyYW5zbGF0ZSgyNjE5LDM4OCkiPjx1c2UgeGxpbms6aHJlZj0iI3JlY3QtMCIvPjwvZz4KPGcgdHJhbnNmb3JtPSJ0cmFuc2xhdGUoMjcxNiwzODgpIj48dXNlIHhsaW5rOmhyZWY9IiNyZWN0LTAiLz48L2c+CjxnIHRyYW5zZm9ybT0idHJhbnNsYXRlKDI4MTMsMzg4KSI+PHVzZSB4bGluazpocmVmPSIjcmVjdC0wIi8+PC9nPgo8ZyB0cmFuc2Zvcm09InRyYW5zbGF0ZSgyOTEwLDM4OCkiPjx1c2UgeGxpbms6aHJlZj0iI3JlY3QtMCIvPjwvZz4KPGcgdHJhbnNmb3JtPSJ0cmFuc2xhdGUoMzEwNCwzODgpIj48dXNlIHhsaW5rOmhyZWY9IiNyZWN0LTAiLz48L2c+CjxnIHRyYW5zZm9ybT0idHJhbnNsYXRlKDMyMDEsMzg4KSI+PHVzZSB4bGluazpocmVmPSIjbHQtMCIvPjwvZz4KPGcgdHJhbnNmb3JtPSJ0cmFuc2xhdGUoMzQ5MiwzODgpIj48dXNlIHhsaW5rOmhyZWY9IiNydC0wIi8+PC9nPgo8ZyB0cmFuc2Zvcm09InRyYW5zbGF0ZSgzNTg5LDM4OCkiPjx1c2UgeGxpbms6aHJlZj0iI3JlY3QtMCIvPjwvZz4KPGcgdHJhbnNmb3JtPSJ0cmFuc2xhdGUoMzY4NiwzODgpIj48dXNlIHhsaW5rOmhyZWY9IiNsYi0wIi8+PC9nPgo8ZyB0cmFuc2Zvcm09InRyYW5zbGF0ZSgzODgwLDM4OCkiPjx1c2UgeGxpbms6aHJlZj0iI3JlY3QtMCIvPjwvZz4KPGcgdHJhbnNmb3JtPSJ0cmFuc2xhdGUoNDA3NCwzODgpIj48dXNlIHhsaW5rOmhyZWY9IiNyLTAiLz48L2c+CjxnIHRyYW5zZm9ybT0idHJhbnNsYXRlKDQxNzEsMzg4KSI+PHVzZSB4bGluazpocmVmPSIjcmVjdC0wIi8+PC9nPgo8ZyB0cmFuc2Zvcm09InRyYW5zbGF0ZSg0NTU5LDM4OCkiPjx1c2UgeGxpbms6aHJlZj0iI3QtMCIvPjwvZz4KPGcgdHJhbnNmb3JtPSJ0cmFuc2xhdGUoODczLDQ4NSkiPjx1c2UgeGxpbms6aHJlZj0iI3J0LTAiLz48L2c+CjxnIHRyYW5zZm9ybT0idHJhbnNsYXRlKDk3MCw0ODUpIj48dXNlIHhsaW5rOmhyZWY9IiNyZWN0LTAiLz48L2c+CjxnIHRyYW5zZm9ybT0idHJhbnNsYXRlKDEwNjcsNDg1KSI+PHVzZSB4bGluazpocmVmPSIjcmVjdC0wIi8+PC9nPgo8ZyB0cmFuc2Zvcm09InRyYW5zbGF0ZSgxMTY0LDQ4NSkiPjx1c2UgeGxpbms6aHJlZj0iI3JlY3QtMCIvPjwvZz4KPGcgdHJhbnNmb3JtPSJ0cmFuc2xhdGUoMTM1OCw0ODUpIj48dXNlIHhsaW5rOmhyZWY9IiNyZWN0LTAiLz48L2c+CjxnIHRyYW5zZm9ybT0idHJhbnNsYXRlKDE0NTUsNDg1KSI+PHVzZSB4bGluazpocmVmPSIjcmVjdC0wIi8+PC9nPgo8ZyB0cmFuc2Zvcm09InRyYW5zbGF0ZSgxNTUyLDQ4NSkiPjx1c2UgeGxpbms6aHJlZj0iI3JlY3QtMCIvPjwvZz4KPGcgdHJhbnNmb3JtPSJ0cmFuc2xhdGUoMTY0OSw0ODUpIj48dXNlIHhsaW5rOmhyZWY9IiNyZWN0LTAiLz48L2c+CjxnIHRyYW5zZm9ybT0idHJhbnNsYXRlKDE3NDYsNDg1KSI+PHVzZSB4bGluazpocmVmPSIjbGItMCIvPjwvZz4KPGcgdHJhbnNmb3JtPSJ0cmFuc2xhdGUoMjAzNyw0ODUpIj48dXNlIHhsaW5rOmhyZWY9IiNlbXB0eS0wIi8+PC9nPgo8ZyB0cmFuc2Zvcm09InRyYW5zbGF0ZSgyMzI4LDQ4NSkiPjx1c2UgeGxpbms6aHJlZj0iI3JlY3QtMCIvPjwvZz4KPGcgdHJhbnNmb3JtPSJ0cmFuc2xhdGUoMjUyMiw0ODUpIj48dXNlIHhsaW5rOmhyZWY9IiNyZWN0LTAiLz48L2c+CjxnIHRyYW5zZm9ybT0idHJhbnNsYXRlKDI5MTAsNDg1KSI+PHVzZSB4bGluazpocmVmPSIjcmVjdC0wIi8+PC9nPgo8ZyB0cmFuc2Zvcm09InRyYW5zbGF0ZSgzMTA0LDQ4NSkiPjx1c2UgeGxpbms6aHJlZj0iI3JlY3QtMCIvPjwvZz4KPGcgdHJhbnNmb3JtPSJ0cmFuc2xhdGUoMzI5OCw0ODUpIj48dXNlIHhsaW5rOmhyZWY9IiNyYi0wIi8+PC9nPgo8ZyB0cmFuc2Zvcm09InRyYW5zbGF0ZSgzMzk1LDQ4NSkiPjx1c2UgeGxpbms6aHJlZj0iI2wtMCIvPjwvZz4KPGcgdHJhbnNmb3JtPSJ0cmFuc2xhdGUoMzU4OSw0ODUpIj48dXNlIHhsaW5rOmhyZWY9IiNydC0wIi8+PC9nPgo8ZyB0cmFuc2Zvcm09InRyYW5zbGF0ZSgzNjg2LDQ4NSkiPjx1c2UgeGxpbms6aHJlZj0iI3JlY3QtMCIvPjwvZz4KPGcgdHJhbnNmb3JtPSJ0cmFuc2xhdGUoMzg4MCw0ODUpIj48dXNlIHhsaW5rOmhyZWY9IiNyZWN0LTAiLz48L2c+CjxnIHRyYW5zZm9ybT0idHJhbnNsYXRlKDM5NzcsNDg1KSI+PHVzZSB4bGluazpocmVmPSIjbC0wIi8+PC9nPgo8ZyB0cmFuc2Zvcm09InRyYW5zbGF0ZSg0MTcxLDQ4NSkiPjx1c2UgeGxpbms6aHJlZj0iI3J0LTAiLz48L2c+CjxnIHRyYW5zZm9ybT0idHJhbnNsYXRlKDQyNjgsNDg1KSI+PHVzZSB4bGluazpocmVmPSIjcmVjdC0wIi8+PC9nPgo8ZyB0cmFuc2Zvcm09InRyYW5zbGF0ZSg0MzY1LDQ4NSkiPjx1c2UgeGxpbms6aHJlZj0iI3JlY3QtMCIvPjwvZz4KPGcgdHJhbnNmb3JtPSJ0cmFuc2xhdGUoNDQ2Miw0ODUpIj48dXNlIHhsaW5rOmhyZWY9IiNsYi0wIi8+PC9nPgo8ZyB0cmFuc2Zvcm09InRyYW5zbGF0ZSg3NzYsNTgyKSI+PHVzZSB4bGluazpocmVmPSIjZW1wdHktMCIvPjwvZz4KPGcgdHJhbnNmb3JtPSJ0cmFuc2xhdGUoOTcwLDU4MikiPjx1c2UgeGxpbms6aHJlZj0iI3JlY3QtMCIvPjwvZz4KPGcgdHJhbnNmb3JtPSJ0cmFuc2xhdGUoMTE2NCw1ODIpIj48dXNlIHhsaW5rOmhyZWY9IiN0LTAiLz48L2c+CjxnIHRyYW5zZm9ybT0idHJhbnNsYXRlKDEzNTgsNTgyKSI+PHVzZSB4bGluazpocmVmPSIjdC0wIi8+PC9nPgo8ZyB0cmFuc2Zvcm09InRyYW5zbGF0ZSgxNTUyLDU4MikiPjx1c2UgeGxpbms6aHJlZj0iI3JlY3QtMCIvPjwvZz4KPGcgdHJhbnNmb3JtPSJ0cmFuc2xhdGUoMTc0Niw1ODIpIj48dXNlIHhsaW5rOmhyZWY9IiNyZWN0LTAiLz48L2c+CjxnIHRyYW5zZm9ybT0idHJhbnNsYXRlKDE5NDAsNTgyKSI+PHVzZSB4bGluazpocmVmPSIjZW1wdHktMCIvPjwvZz4KPGcgdHJhbnNmb3JtPSJ0cmFuc2xhdGUoMjEzNCw1ODIpIj48dXNlIHhsaW5rOmhyZWY9IiNiLTAiLz48L2c+CjxnIHRyYW5zZm9ybT0idHJhbnNsYXRlKDIyMzEsNTgyKSI+PHVzZSB4bGluazpocmVmPSIjbl9yYi0wIi8+PC9nPgo8ZyB0cmFuc2Zvcm09InRyYW5zbGF0ZSgyMzI4LDU4MikiPjx1c2UgeGxpbms6aHJlZj0iI3JlY3QtMCIvPjwvZz4KPGcgdHJhbnNmb3JtPSJ0cmFuc2xhdGUoMjQyNSw1ODIpIj48dXNlIHhsaW5rOmhyZWY9IiNuX3JiLTAiLz48L2c+CjxnIHRyYW5zZm9ybT0idHJhbnNsYXRlKDI1MjIsNTgyKSI+PHVzZSB4bGluazpocmVmPSIjcmVjdC0wIi8+PC9nPgo8ZyB0cmFuc2Zvcm09InRyYW5zbGF0ZSgyNzE2LDU4MikiPjx1c2UgeGxpbms6aHJlZj0iI2VtcHR5LTAiLz48L2c+CjxnIHRyYW5zZm9ybT0idHJhbnNsYXRlKDI5MTAsNTgyKSI+PHVzZSB4bGluazpocmVmPSIjcmVjdC0wIi8+PC9nPgo8ZyB0cmFuc2Zvcm09InRyYW5zbGF0ZSgzMTA0LDU4MikiPjx1c2UgeGxpbms6aHJlZj0iI3JlY3QtMCIvPjwvZz4KPGcgdHJhbnNmb3JtPSJ0cmFuc2xhdGUoMzI5OCw1ODIpIj48dXNlIHhsaW5rOmhyZWY9IiNyZWN0LTAiLz48L2c+CjxnIHRyYW5zZm9ybT0idHJhbnNsYXRlKDM0OTIsNTgyKSI+PHVzZSB4bGluazpocmVmPSIjZW1wdHktMCIvPjwvZz4KPGcgdHJhbnNmb3JtPSJ0cmFuc2xhdGUoMzY4Niw1ODIpIj48dXNlIHhsaW5rOmhyZWY9IiNyZWN0LTAiLz48L2c+CjxnIHRyYW5zZm9ybT0idHJhbnNsYXRlKDM3ODMsNTgyKSI+PHVzZSB4bGluazpocmVmPSIjbl9yYi0wIi8+PC9nPgo8ZyB0cmFuc2Zvcm09InRyYW5zbGF0ZSgzODgwLDU4MikiPjx1c2UgeGxpbms6aHJlZj0iI3JlY3QtMCIvPjwvZz4KPGcgdHJhbnNmb3JtPSJ0cmFuc2xhdGUoNDA3NCw1ODIpIj48dXNlIHhsaW5rOmhyZWY9IiNiLTAiLz48L2c+CjxnIHRyYW5zZm9ybT0idHJhbnNsYXRlKDQyNjgsNTgyKSI+PHVzZSB4bGluazpocmVmPSIjdC0wIi8+PC9nPgo8ZyB0cmFuc2Zvcm09InRyYW5zbGF0ZSg0NDYyLDU4MikiPjx1c2UgeGxpbms6aHJlZj0iI3QtMCIvPjwvZz4KPGcgdHJhbnNmb3JtPSJ0cmFuc2xhdGUoNDY1Niw1ODIpIj48dXNlIHhsaW5rOmhyZWY9IiNiLTAiLz48L2c+CjxnIHRyYW5zZm9ybT0idHJhbnNsYXRlKDk3MCw2NzkpIj48dXNlIHhsaW5rOmhyZWY9IiNydC0wIi8+PC9nPgo8ZyB0cmFuc2Zvcm09InRyYW5zbGF0ZSgxMDY3LDY3OSkiPjx1c2UgeGxpbms6aHJlZj0iI2wtMCIvPjwvZz4KPGcgdHJhbnNmb3JtPSJ0cmFuc2xhdGUoMTQ1NSw2NzkpIj48dXNlIHhsaW5rOmhyZWY9IiNyLTAiLz48L2c+CjxnIHRyYW5zZm9ybT0idHJhbnNsYXRlKDE1NTIsNjc5KSI+PHVzZSB4bGluazpocmVmPSIjbHQtMCIvPjwvZz4KPGcgdHJhbnNmb3JtPSJ0cmFuc2xhdGUoMTc0Niw2NzkpIj48dXNlIHhsaW5rOmhyZWY9IiNyZWN0LTAiLz48L2c+CjxnIHRyYW5zZm9ybT0idHJhbnNsYXRlKDIxMzQsNjc5KSI+PHVzZSB4bGluazpocmVmPSIjcnQtMCIvPjwvZz4KPGcgdHJhbnNmb3JtPSJ0cmFuc2xhdGUoMjIzMSw2NzkpIj48dXNlIHhsaW5rOmhyZWY9IiNyZWN0LTAiLz48L2c+CjxnIHRyYW5zZm9ybT0idHJhbnNsYXRlKDIzMjgsNjc5KSI+PHVzZSB4bGluazpocmVmPSIjcmVjdC0wIi8+PC9nPgo8ZyB0cmFuc2Zvcm09InRyYW5zbGF0ZSgyNDI1LDY3OSkiPjx1c2UgeGxpbms6aHJlZj0iI3JlY3QtMCIvPjwvZz4KPGcgdHJhbnNmb3JtPSJ0cmFuc2xhdGUoMjUyMiw2NzkpIj48dXNlIHhsaW5rOmhyZWY9IiNyZWN0LTAiLz48L2c+CjxnIHRyYW5zZm9ybT0idHJhbnNsYXRlKDI4MTMsNjc5KSI+PHVzZSB4bGluazpocmVmPSIjbl9yYi0wIi8+PC9nPgo8ZyB0cmFuc2Zvcm09InRyYW5zbGF0ZSgyOTEwLDY3OSkiPjx1c2UgeGxpbms6aHJlZj0iI3JlY3QtMCIvPjwvZz4KPGcgdHJhbnNmb3JtPSJ0cmFuc2xhdGUoMzEwNCw2NzkpIj48dXNlIHhsaW5rOmhyZWY9IiNyZWN0LTAiLz48L2c+CjxnIHRyYW5zZm9ybT0idHJhbnNsYXRlKDMyOTgsNjc5KSI+PHVzZSB4bGluazpocmVmPSIjcnQtMCIvPjwvZz4KPGcgdHJhbnNmb3JtPSJ0cmFuc2xhdGUoMzM5NSw2NzkpIj48dXNlIHhsaW5rOmhyZWY9IiNsYi0wIi8+PC9nPgo8ZyB0cmFuc2Zvcm09InRyYW5zbGF0ZSgzNjg2LDY3OSkiPjx1c2UgeGxpbms6aHJlZj0iI3J0LTAiLz48L2c+CjxnIHRyYW5zZm9ybT0idHJhbnNsYXRlKDM3ODMsNjc5KSI+PHVzZSB4bGluazpocmVmPSIjcmVjdC0wIi8+PC9nPgo8ZyB0cmFuc2Zvcm09InRyYW5zbGF0ZSgzODgwLDY3OSkiPjx1c2UgeGxpbms6aHJlZj0iI3JlY3QtMCIvPjwvZz4KPGcgdHJhbnNmb3JtPSJ0cmFuc2xhdGUoMzk3Nyw2NzkpIj48dXNlIHhsaW5rOmhyZWY9IiNuX3JiLTAiLz48L2c+CjxnIHRyYW5zZm9ybT0idHJhbnNsYXRlKDQwNzQsNjc5KSI+PHVzZSB4bGluazpocmVmPSIjcmVjdC0wIi8+PC9nPgo8ZyB0cmFuc2Zvcm09InRyYW5zbGF0ZSg0NjU2LDY3OSkiPjx1c2UgeGxpbms6aHJlZj0iI3QtMCIvPjwvZz4KPGcgdHJhbnNmb3JtPSJ0cmFuc2xhdGUoMjkxLDc3NikiPjx1c2UgeGxpbms6aHJlZj0iI3ItMCIvPjwvZz4KPGcgdHJhbnNmb3JtPSJ0cmFuc2xhdGUoMzg4LDc3NikiPjx1c2UgeGxpbms6aHJlZj0iI2wtMCIvPjwvZz4KPGcgdHJhbnNmb3JtPSJ0cmFuc2xhdGUoNTgyLDc3NikiPjx1c2UgeGxpbms6aHJlZj0iI3ItMCIvPjwvZz4KPGcgdHJhbnNmb3JtPSJ0cmFuc2xhdGUoNjc5LDc3NikiPjx1c2UgeGxpbms6aHJlZj0iI2wtMCIvPjwvZz4KPGcgdHJhbnNmb3JtPSJ0cmFuc2xhdGUoODczLDc3NikiPjx1c2UgeGxpbms6aHJlZj0iI2ItMCIvPjwvZz4KPGcgdHJhbnNmb3JtPSJ0cmFuc2xhdGUoMTI2MSw3NzYpIj48dXNlIHhsaW5rOmhyZWY9IiNlbXB0eS0wIi8+PC9nPgo8ZyB0cmFuc2Zvcm09InRyYW5zbGF0ZSgxNjQ5LDc3NikiPjx1c2UgeGxpbms6aHJlZj0iI25fcmItMCIvPjwvZz4KPGcgdHJhbnNmb3JtPSJ0cmFuc2xhdGUoMTc0Niw3NzYpIj48dXNlIHhsaW5rOmhyZWY9IiNyZWN0LTAiLz48L2c+CjxnIHRyYW5zZm9ybT0idHJhbnNsYXRlKDIwMzcsNzc2KSI+PHVzZSB4bGluazpocmVmPSIjYi0wIi8+PC9nPgo8ZyB0cmFuc2Zvcm09InRyYW5zbGF0ZSgyNTIyLDc3NikiPjx1c2UgeGxpbms6aHJlZj0iI3J0LTAiLz48L2c+CjxnIHRyYW5zZm9ybT0idHJhbnNsYXRlKDI2MTksNzc2KSI+PHVzZSB4bGluazpocmVmPSIjcmVjdC0wIi8+PC9nPgo8ZyB0cmFuc2Zvcm09InRyYW5zbGF0ZSgyNzE2LDc3NikiPjx1c2UgeGxpbms6aHJlZj0iI3JlY3QtMCIvPjwvZz4KPGcgdHJhbnNmb3JtPSJ0cmFuc2xhdGUoMjgxMyw3NzYpIj48dXNlIHhsaW5rOmhyZWY9IiNyZWN0LTAiLz48L2c+CjxnIHRyYW5zZm9ybT0idHJhbnNsYXRlKDI5MTAsNzc2KSI+PHVzZSB4bGluazpocmVmPSIjcmVjdC0wIi8+PC9nPgo8ZyB0cmFuc2Zvcm09InRyYW5zbGF0ZSgzMTA0LDc3NikiPjx1c2UgeGxpbms6aHJlZj0iI3J0LTAiLz48L2c+CjxnIHRyYW5zZm9ybT0idHJhbnNsYXRlKDMyMDEsNzc2KSI+PHVzZSB4bGluazpocmVmPSIjbC0wIi8+PC9nPgo8ZyB0cmFuc2Zvcm09InRyYW5zbGF0ZSgzMzk1LDc3NikiPjx1c2UgeGxpbms6aHJlZj0iI3JlY3QtMCIvPjwvZz4KPGcgdHJhbnNmb3JtPSJ0cmFuc2xhdGUoMzQ5Miw3NzYpIj48dXNlIHhsaW5rOmhyZWY9IiNyZWN0LTAiLz48L2c+CjxnIHRyYW5zZm9ybT0idHJhbnNsYXRlKDM1ODksNzc2KSI+PHVzZSB4bGluazpocmVmPSIjbGItMCIvPjwvZz4KPGcgdHJhbnNmb3JtPSJ0cmFuc2xhdGUoMzg4MCw3NzYpIj48dXNlIHhsaW5rOmhyZWY9IiNyZWN0LTAiLz48L2c+CjxnIHRyYW5zZm9ybT0idHJhbnNsYXRlKDM5NzcsNzc2KSI+PHVzZSB4bGluazpocmVmPSIjcmVjdC0wIi8+PC9nPgo8ZyB0cmFuc2Zvcm09InRyYW5zbGF0ZSg0MDc0LDc3NikiPjx1c2UgeGxpbms6aHJlZj0iI3JlY3QtMCIvPjwvZz4KPGcgdHJhbnNmb3JtPSJ0cmFuc2xhdGUoNDI2OCw3NzYpIj48dXNlIHhsaW5rOmhyZWY9IiNuX3JiLTAiLz48L2c+CjxnIHRyYW5zZm9ybT0idHJhbnNsYXRlKDQzNjUsNzc2KSI+PHVzZSB4bGluazpocmVmPSIjYi0wIi8+PC9nPgo8ZyB0cmFuc2Zvcm09InRyYW5zbGF0ZSg1MTQxLDc3NikiPjx1c2UgeGxpbms6aHJlZj0iI3ItMCIvPjwvZz4KPGcgdHJhbnNmb3JtPSJ0cmFuc2xhdGUoNTIzOCw3NzYpIj48dXNlIHhsaW5rOmhyZWY9IiNsLTAiLz48L2c+CjxnIHRyYW5zZm9ybT0idHJhbnNsYXRlKDk3LDg3MykiPjx1c2UgeGxpbms6aHJlZj0iI2VtcHR5LTAiLz48L2c+CjxnIHRyYW5zZm9ybT0idHJhbnNsYXRlKDQ4NSw4NzMpIj48dXNlIHhsaW5rOmhyZWY9IiNlbXB0eS0wIi8+PC9nPgo8ZyB0cmFuc2Zvcm09InRyYW5zbGF0ZSg4NzMsODczKSI+PHVzZSB4bGluazpocmVmPSIjcnQtMCIvPjwvZz4KPGcgdHJhbnNmb3JtPSJ0cmFuc2xhdGUoOTcwLDg3MykiPjx1c2UgeGxpbms6aHJlZj0iI2wtMCIvPjwvZz4KPGcgdHJhbnNmb3JtPSJ0cmFuc2xhdGUoMTE2NCw4NzMpIj48dXNlIHhsaW5rOmhyZWY9IiNlbXB0eS0wIi8+PC9nPgo8ZyB0cmFuc2Zvcm09InRyYW5zbGF0ZSgxMzU4LDg3MykiPjx1c2UgeGxpbms6aHJlZj0iI2VtcHR5LTAiLz48L2c+CjxnIHRyYW5zZm9ybT0idHJhbnNsYXRlKDE1NTIsODczKSI+PHVzZSB4bGluazpocmVmPSIjci0wIi8+PC9nPgo8ZyB0cmFuc2Zvcm09InRyYW5zbGF0ZSgxNjQ5LDg3MykiPjx1c2UgeGxpbms6aHJlZj0iI3JlY3QtMCIvPjwvZz4KPGcgdHJhbnNmb3JtPSJ0cmFuc2xhdGUoMTc0Niw4NzMpIj48dXNlIHhsaW5rOmhyZWY9IiNsdC0wIi8+PC9nPgo8ZyB0cmFuc2Zvcm09InRyYW5zbGF0ZSgyMDM3LDg3MykiPjx1c2UgeGxpbms6aHJlZj0iI3QtMCIvPjwvZz4KPGcgdHJhbnNmb3JtPSJ0cmFuc2xhdGUoMjIzMSw4NzMpIj48dXNlIHhsaW5rOmhyZWY9IiNlbXB0eS0wIi8+PC9nPgo8ZyB0cmFuc2Zvcm09InRyYW5zbGF0ZSgyNzE2LDg3MykiPjx1c2UgeGxpbms6aHJlZj0iI3QtMCIvPjwvZz4KPGcgdHJhbnNmb3JtPSJ0cmFuc2xhdGUoMjkxMCw4NzMpIj48dXNlIHhsaW5rOmhyZWY9IiNyZWN0LTAiLz48L2c+CjxnIHRyYW5zZm9ybT0idHJhbnNsYXRlKDMyOTgsODczKSI+PHVzZSB4bGluazpocmVmPSIjci0wIi8+PC9nPgo8ZyB0cmFuc2Zvcm09InRyYW5zbGF0ZSgzMzk1LDg3MykiPjx1c2UgeGxpbms6aHJlZj0iI3JlY3QtMCIvPjwvZz4KPGcgdHJhbnNmb3JtPSJ0cmFuc2xhdGUoMzU4OSw4NzMpIj48dXNlIHhsaW5rOmhyZWY9IiNydC0wIi8+PC9nPgo8ZyB0cmFuc2Zvcm09InRyYW5zbGF0ZSgzNjg2LDg3MykiPjx1c2UgeGxpbms6aHJlZj0iI3JlY3QtMCIvPjwvZz4KPGcgdHJhbnNmb3JtPSJ0cmFuc2xhdGUoMzc4Myw4NzMpIj48dXNlIHhsaW5rOmhyZWY9IiNyZWN0LTAiLz48L2c+CjxnIHRyYW5zZm9ybT0idHJhbnNsYXRlKDM4ODAsODczKSI+PHVzZSB4bGluazpocmVmPSIjcmVjdC0wIi8+PC9nPgo8ZyB0cmFuc2Zvcm09InRyYW5zbGF0ZSgzOTc3LDg3MykiPjx1c2UgeGxpbms6aHJlZj0iI3JlY3QtMCIvPjwvZz4KPGcgdHJhbnNmb3JtPSJ0cmFuc2xhdGUoNDA3NCw4NzMpIj48dXNlIHhsaW5rOmhyZWY9IiNyZWN0LTAiLz48L2c+CjxnIHRyYW5zZm9ybT0idHJhbnNsYXRlKDQxNzEsODczKSI+PHVzZSB4bGluazpocmVmPSIjcmVjdC0wIi8+PC9nPgo8ZyB0cmFuc2Zvcm09InRyYW5zbGF0ZSg0MjY4LDg3MykiPjx1c2UgeGxpbms6aHJlZj0iI3JlY3QtMCIvPjwvZz4KPGcgdHJhbnNmb3JtPSJ0cmFuc2xhdGUoNDM2NSw4NzMpIj48dXNlIHhsaW5rOmhyZWY9IiNyZWN0LTAiLz48L2c+CjxnIHRyYW5zZm9ybT0idHJhbnNsYXRlKDQ0NjIsODczKSI+PHVzZSB4bGluazpocmVmPSIjcmVjdC0wIi8+PC9nPgo8ZyB0cmFuc2Zvcm09InRyYW5zbGF0ZSg0NTU5LDg3MykiPjx1c2UgeGxpbms6aHJlZj0iI3JlY3QtMCIvPjwvZz4KPGcgdHJhbnNmb3JtPSJ0cmFuc2xhdGUoNDY1Niw4NzMpIj48dXNlIHhsaW5rOmhyZWY9IiNsLTAiLz48L2c+CjxnIHRyYW5zZm9ybT0idHJhbnNsYXRlKDQ4NTAsODczKSI+PHVzZSB4bGluazpocmVmPSIjci0wIi8+PC9nPgo8ZyB0cmFuc2Zvcm09InRyYW5zbGF0ZSg0OTQ3LDg3MykiPjx1c2UgeGxpbms6aHJlZj0iI3JlY3QtMCIvPjwvZz4KPGcgdHJhbnNmb3JtPSJ0cmFuc2xhdGUoNTA0NCw4NzMpIj48dXNlIHhsaW5rOmhyZWY9IiNsYi0wIi8+PC9nPgo8ZyB0cmFuc2Zvcm09InRyYW5zbGF0ZSgwLDk3MCkiPjx1c2UgeGxpbms6aHJlZj0iI2ItMCIvPjwvZz4KPGcgdHJhbnNmb3JtPSJ0cmFuc2xhdGUoMTk0LDk3MCkiPjx1c2UgeGxpbms6aHJlZj0iI3JiLTAiLz48L2c+CjxnIHRyYW5zZm9ybT0idHJhbnNsYXRlKDI5MSw5NzApIj48dXNlIHhsaW5rOmhyZWY9IiNsYi0wIi8+PC9nPgo8ZyB0cmFuc2Zvcm09InRyYW5zbGF0ZSg1ODIsOTcwKSI+PHVzZSB4bGluazpocmVmPSIjZW1wdHktMCIvPjwvZz4KPGcgdHJhbnNmb3JtPSJ0cmFuc2xhdGUoNzc2LDk3MCkiPjx1c2UgeGxpbms6aHJlZj0iI2ItMCIvPjwvZz4KPGcgdHJhbnNmb3JtPSJ0cmFuc2xhdGUoMTg0Myw5NzApIj48dXNlIHhsaW5rOmhyZWY9IiNuX3JiLTAiLz48L2c+CjxnIHRyYW5zZm9ybT0idHJhbnNsYXRlKDE5NDAsOTcwKSI+PHVzZSB4bGluazpocmVmPSIjYi0wIi8+PC9nPgo8ZyB0cmFuc2Zvcm09InRyYW5zbGF0ZSgyMTM0LDk3MCkiPjx1c2UgeGxpbms6aHJlZj0iI2VtcHR5LTAiLz48L2c+CjxnIHRyYW5zZm9ybT0idHJhbnNsYXRlKDI0MjUsOTcwKSI+PHVzZSB4bGluazpocmVmPSIjci0wIi8+PC9nPgo8ZyB0cmFuc2Zvcm09InRyYW5zbGF0ZSgyNTIyLDk3MCkiPjx1c2UgeGxpbms6aHJlZj0iI3JlY3QtMCIvPjwvZz4KPGcgdHJhbnNmb3JtPSJ0cmFuc2xhdGUoMjYxOSw5NzApIj48dXNlIHhsaW5rOmhyZWY9IiNsLTAiLz48L2c+CjxnIHRyYW5zZm9ybT0idHJhbnNsYXRlKDI4MTMsOTcwKSI+PHVzZSB4bGluazpocmVmPSIjci0wIi8+PC9nPgo8ZyB0cmFuc2Zvcm09InRyYW5zbGF0ZSgyOTEwLDk3MCkiPjx1c2UgeGxpbms6aHJlZj0iI2x0LTAiLz48L2c+CjxnIHRyYW5zZm9ybT0idHJhbnNsYXRlKDMyMDEsOTcwKSI+PHVzZSB4bGluazpocmVmPSIjYi0wIi8+PC9nPgo8ZyB0cmFuc2Zvcm09InRyYW5zbGF0ZSgzMzk1LDk3MCkiPjx1c2UgeGxpbms6aHJlZj0iI3J0LTAiLz48L2c+CjxnIHRyYW5zZm9ybT0idHJhbnNsYXRlKDM0OTIsOTcwKSI+PHVzZSB4bGluazpocmVmPSIjbGItMCIvPjwvZz4KPGcgdHJhbnNmb3JtPSJ0cmFuc2xhdGUoMzY4Niw5NzApIj48dXNlIHhsaW5rOmhyZWY9IiNydC0wIi8+PC9nPgo8ZyB0cmFuc2Zvcm09InRyYW5zbGF0ZSgzNzgzLDk3MCkiPjx1c2UgeGxpbms6aHJlZj0iI3JlY3QtMCIvPjwvZz4KPGcgdHJhbnNmb3JtPSJ0cmFuc2xhdGUoMzg4MCw5NzApIj48dXNlIHhsaW5rOmhyZWY9IiNsdC0wIi8+PC9nPgo8ZyB0cmFuc2Zvcm09InRyYW5zbGF0ZSg0MzY1LDk3MCkiPjx1c2UgeGxpbms6aHJlZj0iI3QtMCIvPjwvZz4KPGcgdHJhbnNmb3JtPSJ0cmFuc2xhdGUoNDU1OSw5NzApIj48dXNlIHhsaW5rOmhyZWY9IiN0LTAiLz48L2c+CjxnIHRyYW5zZm9ybT0idHJhbnNsYXRlKDUwNDQsOTcwKSI+PHVzZSB4bGluazpocmVmPSIjcnQtMCIvPjwvZz4KPGcgdHJhbnNmb3JtPSJ0cmFuc2xhdGUoNTE0MSw5NzApIj48dXNlIHhsaW5rOmhyZWY9IiNsLTAiLz48L2c+CjxnIHRyYW5zZm9ybT0idHJhbnNsYXRlKDUyMzgsOTcwKSI+PHVzZSB4bGluazpocmVmPSIjbl9yYi0wIi8+PC9nPgo8ZyB0cmFuc2Zvcm09InRyYW5zbGF0ZSg1MzM1LDk3MCkiPjx1c2UgeGxpbms6aHJlZj0iI3JiLTAiLz48L2c+CjxnIHRyYW5zZm9ybT0idHJhbnNsYXRlKDU0MzIsOTcwKSI+PHVzZSB4bGluazpocmVmPSIjbC0wIi8+PC9nPgo8ZyB0cmFuc2Zvcm09InRyYW5zbGF0ZSgwLDEwNjcpIj48dXNlIHhsaW5rOmhyZWY9IiNyZWN0LTAiLz48L2c+CjxnIHRyYW5zZm9ybT0idHJhbnNsYXRlKDk3LDEwNjcpIj48dXNlIHhsaW5rOmhyZWY9IiNuX3JiLTAiLz48L2c+CjxnIHRyYW5zZm9ybT0idHJhbnNsYXRlKDE5NCwxMDY3KSI+PHVzZSB4bGluazpocmVmPSIjcmVjdC0wIi8+PC9nPgo8ZyB0cmFuc2Zvcm09InRyYW5zbGF0ZSgyOTEsMTA2NykiPjx1c2UgeGxpbms6aHJlZj0iI3JlY3QtMCIvPjwvZz4KPGcgdHJhbnNmb3JtPSJ0cmFuc2xhdGUoMzg4LDEwNjcpIj48dXNlIHhsaW5rOmhyZWY9IiNsYi0wIi8+PC9nPgo8ZyB0cmFuc2Zvcm09InRyYW5zbGF0ZSg3NzYsMTA2NykiPjx1c2UgeGxpbms6aHJlZj0iI3JlY3QtMCIvPjwvZz4KPGcgdHJhbnNmb3JtPSJ0cmFuc2xhdGUoODczLDEwNjcpIj48dXNlIHhsaW5rOmhyZWY9IiNsYi0wIi8+PC9nPgo8ZyB0cmFuc2Zvcm09InRyYW5zbGF0ZSg5NzAsMTA2NykiPjx1c2UgeGxpbms6aHJlZj0iI25fcmItMCIvPjwvZz4KPGcgdHJhbnNmb3JtPSJ0cmFuc2xhdGUoMTA2NywxMDY3KSI+PHVzZSB4bGluazpocmVmPSIjcmItMCIvPjwvZz4KPGcgdHJhbnNmb3JtPSJ0cmFuc2xhdGUoMTE2NCwxMDY3KSI+PHVzZSB4bGluazpocmVmPSIjcmVjdC0wIi8+PC9nPgo8ZyB0cmFuc2Zvcm09InRyYW5zbGF0ZSgxMjYxLDEwNjcpIj48dXNlIHhsaW5rOmhyZWY9IiNsLTAiLz48L2c+CjxnIHRyYW5zZm9ybT0idHJhbnNsYXRlKDE0NTUsMTA2NykiPjx1c2UgeGxpbms6aHJlZj0iI2VtcHR5LTAiLz48L2c+CjxnIHRyYW5zZm9ybT0idHJhbnNsYXRlKDE3NDYsMTA2NykiPjx1c2UgeGxpbms6aHJlZj0iI3ItMCIvPjwvZz4KPGcgdHJhbnNmb3JtPSJ0cmFuc2xhdGUoMTg0MywxMDY3KSI+PHVzZSB4bGluazpocmVmPSIjcmVjdC0wIi8+PC9nPgo8ZyB0cmFuc2Zvcm09InRyYW5zbGF0ZSgxOTQwLDEwNjcpIj48dXNlIHhsaW5rOmhyZWY9IiNyZWN0LTAiLz48L2c+CjxnIHRyYW5zZm9ybT0idHJhbnNsYXRlKDIyMzEsMTA2NykiPjx1c2UgeGxpbms6aHJlZj0iI25fcmItMCIvPjwvZz4KPGcgdHJhbnNmb3JtPSJ0cmFuc2xhdGUoMjMyOCwxMDY3KSI+PHVzZSB4bGluazpocmVmPSIjYi0wIi8+PC9nPgo8ZyB0cmFuc2Zvcm09InRyYW5zbGF0ZSgyNzE2LDEwNjcpIj48dXNlIHhsaW5rOmhyZWY9IiNiLTAiLz48L2c+CjxnIHRyYW5zZm9ybT0idHJhbnNsYXRlKDMwMDcsMTA2NykiPjx1c2UgeGxpbms6aHJlZj0iI2ItMCIvPjwvZz4KPGcgdHJhbnNmb3JtPSJ0cmFuc2xhdGUoMzIwMSwxMDY3KSI+PHVzZSB4bGluazpocmVmPSIjcmVjdC0wIi8+PC9nPgo8ZyB0cmFuc2Zvcm09InRyYW5zbGF0ZSgzNDkyLDEwNjcpIj48dXNlIHhsaW5rOmhyZWY9IiNydC0wIi8+PC9nPgo8ZyB0cmFuc2Zvcm09InRyYW5zbGF0ZSgzNTg5LDEwNjcpIj48dXNlIHhsaW5rOmhyZWY9IiNsLTAiLz48L2c+CjxnIHRyYW5zZm9ybT0idHJhbnNsYXRlKDM3ODMsMTA2NykiPjx1c2UgeGxpbms6aHJlZj0iI3QtMCIvPjwvZz4KPGcgdHJhbnNmb3JtPSJ0cmFuc2xhdGUoNDA3NCwxMDY3KSI+PHVzZSB4bGluazpocmVmPSIjYi0wIi8+PC9nPgo8ZyB0cmFuc2Zvcm09InRyYW5zbGF0ZSg0MjY4LDEwNjcpIj48dXNlIHhsaW5rOmhyZWY9IiNiLTAiLz48L2c+CjxnIHRyYW5zZm9ybT0idHJhbnNsYXRlKDQ0NjIsMTA2NykiPjx1c2UgeGxpbms6aHJlZj0iI2VtcHR5LTAiLz48L2c+CjxnIHRyYW5zZm9ybT0idHJhbnNsYXRlKDQ3NTMsMTA2NykiPjx1c2UgeGxpbms6aHJlZj0iI2ItMCIvPjwvZz4KPGcgdHJhbnNmb3JtPSJ0cmFuc2xhdGUoNDk0NywxMDY3KSI+PHVzZSB4bGluazpocmVmPSIjZW1wdHktMCIvPjwvZz4KPGcgdHJhbnNmb3JtPSJ0cmFuc2xhdGUoNTIzOCwxMDY3KSI+PHVzZSB4bGluazpocmVmPSIjci0wIi8+PC9nPgo8ZyB0cmFuc2Zvcm09InRyYW5zbGF0ZSg1MzM1LDEwNjcpIj48dXNlIHhsaW5rOmhyZWY9IiNyZWN0LTAiLz48L2c+CjxnIHRyYW5zZm9ybT0idHJhbnNsYXRlKDAsMTE2NCkiPjx1c2UgeGxpbms6aHJlZj0iI3J0LTAiLz48L2c+CjxnIHRyYW5zZm9ybT0idHJhbnNsYXRlKDk3LDExNjQpIj48dXNlIHhsaW5rOmhyZWY9IiNyZWN0LTAiLz48L2c+CjxnIHRyYW5zZm9ybT0idHJhbnNsYXRlKDE5NCwxMTY0KSI+PHVzZSB4bGluazpocmVmPSIjcmVjdC0wIi8+PC9nPgo8ZyB0cmFuc2Zvcm09InRyYW5zbGF0ZSgyOTEsMTE2NCkiPjx1c2UgeGxpbms6aHJlZj0iI3JlY3QtMCIvPjwvZz4KPGcgdHJhbnNmb3JtPSJ0cmFuc2xhdGUoMzg4LDExNjQpIj48dXNlIHhsaW5rOmhyZWY9IiNsdC0wIi8+PC9nPgo8ZyB0cmFuc2Zvcm09InRyYW5zbGF0ZSg1ODIsMTE2NCkiPjx1c2UgeGxpbms6aHJlZj0iI2VtcHR5LTAiLz48L2c+CjxnIHRyYW5zZm9ybT0idHJhbnNsYXRlKDc3NiwxMTY0KSI+PHVzZSB4bGluazpocmVmPSIjcnQtMCIvPjwvZz4KPGcgdHJhbnNmb3JtPSJ0cmFuc2xhdGUoODczLDExNjQpIj48dXNlIHhsaW5rOmhyZWY9IiNyZWN0LTAiLz48L2c+CjxnIHRyYW5zZm9ybT0idHJhbnNsYXRlKDk3MCwxMTY0KSI+PHVzZSB4bGluazpocmVmPSIjcmVjdC0wIi8+PC9nPgo8ZyB0cmFuc2Zvcm09InRyYW5zbGF0ZSgxMDY3LDExNjQpIj48dXNlIHhsaW5rOmhyZWY9IiNsdC0wIi8+PC9nPgo8ZyB0cmFuc2Zvcm09InRyYW5zbGF0ZSgxOTQwLDExNjQpIj48dXNlIHhsaW5rOmhyZWY9IiN0LTAiLz48L2c+CjxnIHRyYW5zZm9ybT0idHJhbnNsYXRlKDIyMzEsMTE2NCkiPjx1c2UgeGxpbms6aHJlZj0iI3JiLTAiLz48L2c+CjxnIHRyYW5zZm9ybT0idHJhbnNsYXRlKDIzMjgsMTE2NCkiPjx1c2UgeGxpbms6aHJlZj0iI2x0LTAiLz48L2c+CjxnIHRyYW5zZm9ybT0idHJhbnNsYXRlKDI2MTksMTE2NCkiPjx1c2UgeGxpbms6aHJlZj0iI25fcmItMCIvPjwvZz4KPGcgdHJhbnNmb3JtPSJ0cmFuc2xhdGUoMjcxNiwxMTY0KSI+PHVzZSB4bGluazpocmVmPSIjcmVjdC0wIi8+PC9nPgo8ZyB0cmFuc2Zvcm09InRyYW5zbGF0ZSgzMDA3LDExNjQpIj48dXNlIHhsaW5rOmhyZWY9IiN0LTAiLz48L2c+CjxnIHRyYW5zZm9ybT0idHJhbnNsYXRlKDMxMDQsMTE2NCkiPjx1c2UgeGxpbms6aHJlZj0iI25fcmItMCIvPjwvZz4KPGcgdHJhbnNmb3JtPSJ0cmFuc2xhdGUoMzIwMSwxMTY0KSI+PHVzZSB4bGluazpocmVmPSIjcmVjdC0wIi8+PC9nPgo8ZyB0cmFuc2Zvcm09InRyYW5zbGF0ZSgzMzk1LDExNjQpIj48dXNlIHhsaW5rOmhyZWY9IiNlbXB0eS0wIi8+PC9nPgo8ZyB0cmFuc2Zvcm09InRyYW5zbGF0ZSgzNjg2LDExNjQpIj48dXNlIHhsaW5rOmhyZWY9IiNiLTAiLz48L2c+CjxnIHRyYW5zZm9ybT0idHJhbnNsYXRlKDM4ODAsMTE2NCkiPjx1c2UgeGxpbms6aHJlZj0iI2VtcHR5LTAiLz48L2c+CjxnIHRyYW5zZm9ybT0idHJhbnNsYXRlKDM5NzcsMTE2NCkiPjx1c2UgeGxpbms6aHJlZj0iI25fcmItMCIvPjwvZz4KPGcgdHJhbnNmb3JtPSJ0cmFuc2xhdGUoNDA3NCwxMTY0KSI+PHVzZSB4bGluazpocmVmPSIjcmVjdC0wIi8+PC9nPgo8ZyB0cmFuc2Zvcm09InRyYW5zbGF0ZSg0MjY4LDExNjQpIj48dXNlIHhsaW5rOmhyZWY9IiN0LTAiLz48L2c+CjxnIHRyYW5zZm9ybT0idHJhbnNsYXRlKDQ1NTksMTE2NCkiPjx1c2UgeGxpbms6aHJlZj0iI2ItMCIvPjwvZz4KPGcgdHJhbnNmb3JtPSJ0cmFuc2xhdGUoNDc1MywxMTY0KSI+PHVzZSB4bGluazpocmVmPSIjdC0wIi8+PC9nPgo8ZyB0cmFuc2Zvcm09InRyYW5zbGF0ZSg1MDQ0LDExNjQpIj48dXNlIHhsaW5rOmhyZWY9IiNyLTAiLz48L2c+CjxnIHRyYW5zZm9ybT0idHJhbnNsYXRlKDUxNDEsMTE2NCkiPjx1c2UgeGxpbms6aHJlZj0iI2xiLTAiLz48L2c+CjxnIHRyYW5zZm9ybT0idHJhbnNsYXRlKDUzMzUsMTE2NCkiPjx1c2UgeGxpbms6aHJlZj0iI3J0LTAiLz48L2c+CjxnIHRyYW5zZm9ybT0idHJhbnNsYXRlKDU0MzIsMTE2NCkiPjx1c2UgeGxpbms6aHJlZj0iI2wtMCIvPjwvZz4KPGcgdHJhbnNmb3JtPSJ0cmFuc2xhdGUoOTcsMTI2MSkiPjx1c2UgeGxpbms6aHJlZj0iI3JlY3QtMCIvPjwvZz4KPGcgdHJhbnNmb3JtPSJ0cmFuc2xhdGUoMTk0LDEyNjEpIj48dXNlIHhsaW5rOmhyZWY9IiNyZWN0LTAiLz48L2c+CjxnIHRyYW5zZm9ybT0idHJhbnNsYXRlKDY3OSwxMjYxKSI+PHVzZSB4bGluazpocmVmPSIjZW1wdHktMCIvPjwvZz4KPGcgdHJhbnNmb3JtPSJ0cmFuc2xhdGUoODczLDEyNjEpIj48dXNlIHhsaW5rOmhyZWY9IiN0LTAiLz48L2c+CjxnIHRyYW5zZm9ybT0idHJhbnNsYXRlKDEwNjcsMTI2MSkiPjx1c2UgeGxpbms6aHJlZj0iI25fcmItMCIvPjwvZz4KPGcgdHJhbnNmb3JtPSJ0cmFuc2xhdGUoMTE2NCwxMjYxKSI+PHVzZSB4bGluazpocmVmPSIjYi0wIi8+PC9nPgo8ZyB0cmFuc2Zvcm09InRyYW5zbGF0ZSgxNTUyLDEyNjEpIj48dXNlIHhsaW5rOmhyZWY9IiNiLTAiLz48L2c+CjxnIHRyYW5zZm9ybT0idHJhbnNsYXRlKDE3NDYsMTI2MSkiPjx1c2UgeGxpbms6aHJlZj0iI3ItMCIvPjwvZz4KPGcgdHJhbnNmb3JtPSJ0cmFuc2xhdGUoMTg0MywxMjYxKSI+PHVzZSB4bGluazpocmVmPSIjbC0wIi8+PC9nPgo8ZyB0cmFuc2Zvcm09InRyYW5zbGF0ZSgyMjMxLDEyNjEpIj48dXNlIHhsaW5rOmhyZWY9IiN0LTAiLz48L2c+CjxnIHRyYW5zZm9ybT0idHJhbnNsYXRlKDI0MjUsMTI2MSkiPjx1c2UgeGxpbms6aHJlZj0iI2VtcHR5LTAiLz48L2c+CjxnIHRyYW5zZm9ybT0idHJhbnNsYXRlKDI1MjIsMTI2MSkiPjx1c2UgeGxpbms6aHJlZj0iI25fcmItMCIvPjwvZz4KPGcgdHJhbnNmb3JtPSJ0cmFuc2xhdGUoMjYxOSwxMjYxKSI+PHVzZSB4bGluazpocmVmPSIjcmItMCIvPjwvZz4KPGcgdHJhbnNmb3JtPSJ0cmFuc2xhdGUoMjcxNiwxMjYxKSI+PHVzZSB4bGluazpocmVmPSIjcmVjdC0wIi8+PC9nPgo8ZyB0cmFuc2Zvcm09InRyYW5zbGF0ZSgyODEzLDEyNjEpIj48dXNlIHhsaW5rOmhyZWY9IiNsYi0wIi8+PC9nPgo8ZyB0cmFuc2Zvcm09InRyYW5zbGF0ZSgzMTA0LDEyNjEpIj48dXNlIHhsaW5rOmhyZWY9IiNyLTAiLz48L2c+CjxnIHRyYW5zZm9ybT0idHJhbnNsYXRlKDMyMDEsMTI2MSkiPjx1c2UgeGxpbms6aHJlZj0iI2x0LTAiLz48L2c+CjxnIHRyYW5zZm9ybT0idHJhbnNsYXRlKDMzOTUsMTI2MSkiPjx1c2UgeGxpbms6aHJlZj0iI25fcmItMCIvPjwvZz4KPGcgdHJhbnNmb3JtPSJ0cmFuc2xhdGUoMzQ5MiwxMjYxKSI+PHVzZSB4bGluazpocmVmPSIjYi0wIi8+PC9nPgo8ZyB0cmFuc2Zvcm09InRyYW5zbGF0ZSgzNTg5LDEyNjEpIj48dXNlIHhsaW5rOmhyZWY9IiNuX3JiLTAiLz48L2c+CjxnIHRyYW5zZm9ybT0idHJhbnNsYXRlKDM2ODYsMTI2MSkiPjx1c2UgeGxpbms6aHJlZj0iI3JlY3QtMCIvPjwvZz4KPGcgdHJhbnNmb3JtPSJ0cmFuc2xhdGUoMzc4MywxMjYxKSI+PHVzZSB4bGluazpocmVmPSIjbC0wIi8+PC9nPgo8ZyB0cmFuc2Zvcm09InRyYW5zbGF0ZSgzOTc3LDEyNjEpIj48dXNlIHhsaW5rOmhyZWY9IiNyLTAiLz48L2c+CjxnIHRyYW5zZm9ybT0idHJhbnNsYXRlKDQwNzQsMTI2MSkiPjx1c2UgeGxpbms6aHJlZj0iI3JlY3QtMCIvPjwvZz4KPGcgdHJhbnNmb3JtPSJ0cmFuc2xhdGUoNDE3MSwxMjYxKSI+PHVzZSB4bGluazpocmVmPSIjbC0wIi8+PC9nPgo8ZyB0cmFuc2Zvcm09InRyYW5zbGF0ZSg0NTU5LDEyNjEpIj48dXNlIHhsaW5rOmhyZWY9IiNydC0wIi8+PC9nPgo8ZyB0cmFuc2Zvcm09InRyYW5zbGF0ZSg0NjU2LDEyNjEpIj48dXNlIHhsaW5rOmhyZWY9IiNsLTAiLz48L2c+CjxnIHRyYW5zZm9ybT0idHJhbnNsYXRlKDQ3NTMsMTI2MSkiPjx1c2UgeGxpbms6aHJlZj0iI25fcmItMCIvPjwvZz4KPGcgdHJhbnNmb3JtPSJ0cmFuc2xhdGUoNDg1MCwxMjYxKSI+PHVzZSB4bGluazpocmVmPSIjYi0wIi8+PC9nPgo8ZyB0cmFuc2Zvcm09InRyYW5zbGF0ZSg1MTQxLDEyNjEpIj48dXNlIHhsaW5rOmhyZWY9IiNyZWN0LTAiLz48L2c+CjxnIHRyYW5zZm9ybT0idHJhbnNsYXRlKDk3LDEzNTgpIj48dXNlIHhsaW5rOmhyZWY9IiNyZWN0LTAiLz48L2c+CjxnIHRyYW5zZm9ybT0idHJhbnNsYXRlKDE5NCwxMzU4KSI+PHVzZSB4bGluazpocmVmPSIjbHQtMCIvPjwvZz4KPGcgdHJhbnNmb3JtPSJ0cmFuc2xhdGUoNDg1LDEzNTgpIj48dXNlIHhsaW5rOmhyZWY9IiNyLTAiLz48L2c+CjxnIHRyYW5zZm9ybT0idHJhbnNsYXRlKDU4MiwxMzU4KSI+PHVzZSB4bGluazpocmVmPSIjbC0wIi8+PC9nPgo8ZyB0cmFuc2Zvcm09InRyYW5zbGF0ZSgxMDY3LDEzNTgpIj48dXNlIHhsaW5rOmhyZWY9IiNyLTAiLz48L2c+CjxnIHRyYW5zZm9ybT0idHJhbnNsYXRlKDExNjQsMTM1OCkiPjx1c2UgeGxpbms6aHJlZj0iI3JlY3QtMCIvPjwvZz4KPGcgdHJhbnNmb3JtPSJ0cmFuc2xhdGUoMTU1MiwxMzU4KSI+PHVzZSB4bGluazpocmVmPSIjdC0wIi8+PC9nPgo8ZyB0cmFuc2Zvcm09InRyYW5zbGF0ZSgxODQzLDEzNTgpIj48dXNlIHhsaW5rOmhyZWY9IiNuX3JiLTAiLz48L2c+CjxnIHRyYW5zZm9ybT0idHJhbnNsYXRlKDE5NDAsMTM1OCkiPjx1c2UgeGxpbms6aHJlZj0iI3JiLTAiLz48L2c+CjxnIHRyYW5zZm9ybT0idHJhbnNsYXRlKDIwMzcsMTM1OCkiPjx1c2UgeGxpbms6aHJlZj0iI3JlY3QtMCIvPjwvZz4KPGcgdHJhbnNmb3JtPSJ0cmFuc2xhdGUoMjEzNCwxMzU4KSI+PHVzZSB4bGluazpocmVmPSIjbGItMCIvPjwvZz4KPGcgdHJhbnNmb3JtPSJ0cmFuc2xhdGUoMjIzMSwxMzU4KSI+PHVzZSB4bGluazpocmVmPSIjbl9yYi0wIi8+PC9nPgo8ZyB0cmFuc2Zvcm09InRyYW5zbGF0ZSgyMzI4LDEzNTgpIj48dXNlIHhsaW5rOmhyZWY9IiNiLTAiLz48L2c+CjxnIHRyYW5zZm9ybT0idHJhbnNsYXRlKDI1MjIsMTM1OCkiPjx1c2UgeGxpbms6aHJlZj0iI3ItMCIvPjwvZz4KPGcgdHJhbnNmb3JtPSJ0cmFuc2xhdGUoMjYxOSwxMzU4KSI+PHVzZSB4bGluazpocmVmPSIjbHQtMCIvPjwvZz4KPGcgdHJhbnNmb3JtPSJ0cmFuc2xhdGUoMjgxMywxMzU4KSI+PHVzZSB4bGluazpocmVmPSIjcmVjdC0wIi8+PC9nPgo8ZyB0cmFuc2Zvcm09InRyYW5zbGF0ZSgzMDA3LDEzNTgpIj48dXNlIHhsaW5rOmhyZWY9IiNlbXB0eS0wIi8+PC9nPgo8ZyB0cmFuc2Zvcm09InRyYW5zbGF0ZSgzMjk4LDEzNTgpIj48dXNlIHhsaW5rOmhyZWY9IiNyYi0wIi8+PC9nPgo8ZyB0cmFuc2Zvcm09InRyYW5zbGF0ZSgzMzk1LDEzNTgpIj48dXNlIHhsaW5rOmhyZWY9IiNyZWN0LTAiLz48L2c+CjxnIHRyYW5zZm9ybT0idHJhbnNsYXRlKDM0OTIsMTM1OCkiPjx1c2UgeGxpbms6aHJlZj0iI3JlY3QtMCIvPjwvZz4KPGcgdHJhbnNmb3JtPSJ0cmFuc2xhdGUoMzU4OSwxMzU4KSI+PHVzZSB4bGluazpocmVmPSIjcmVjdC0wIi8+PC9nPgo8ZyB0cmFuc2Zvcm09InRyYW5zbGF0ZSgzNjg2LDEzNTgpIj48dXNlIHhsaW5rOmhyZWY9IiNyZWN0LTAiLz48L2c+CjxnIHRyYW5zZm9ybT0idHJhbnNsYXRlKDQ3NTMsMTM1OCkiPjx1c2UgeGxpbms6aHJlZj0iI3ItMCIvPjwvZz4KPGcgdHJhbnNmb3JtPSJ0cmFuc2xhdGUoNDg1MCwxMzU4KSI+PHVzZSB4bGluazpocmVmPSIjcmVjdC0wIi8+PC9nPgo8ZyB0cmFuc2Zvcm09InRyYW5zbGF0ZSg1MDQ0LDEzNTgpIj48dXNlIHhsaW5rOmhyZWY9IiNyLTAiLz48L2c+CjxnIHRyYW5zZm9ybT0idHJhbnNsYXRlKDUxNDEsMTM1OCkiPjx1c2UgeGxpbms6aHJlZj0iI3JlY3QtMCIvPjwvZz4KPGcgdHJhbnNmb3JtPSJ0cmFuc2xhdGUoNTIzOCwxMzU4KSI+PHVzZSB4bGluazpocmVmPSIjbGItMCIvPjwvZz4KPGcgdHJhbnNmb3JtPSJ0cmFuc2xhdGUoMCwxNDU1KSI+PHVzZSB4bGluazpocmVmPSIjbl9yYi0wIi8+PC9nPgo8ZyB0cmFuc2Zvcm09InRyYW5zbGF0ZSg5NywxNDU1KSI+PHVzZSB4bGluazpocmVmPSIjcmVjdC0wIi8+PC9nPgo8ZyB0cmFuc2Zvcm09InRyYW5zbGF0ZSgzODgsMTQ1NSkiPjx1c2UgeGxpbms6aHJlZj0iI2VtcHR5LTAiLz48L2c+CjxnIHRyYW5zZm9ybT0idHJhbnNsYXRlKDY3OSwxNDU1KSI+PHVzZSB4bGluazpocmVmPSIjci0wIi8+PC9nPgo8ZyB0cmFuc2Zvcm09InRyYW5zbGF0ZSg3NzYsMTQ1NSkiPjx1c2UgeGxpbms6aHJlZj0iI2wtMCIvPjwvZz4KPGcgdHJhbnNmb3JtPSJ0cmFuc2xhdGUoOTcwLDE0NTUpIj48dXNlIHhsaW5rOmhyZWY9IiNiLTAiLz48L2c+CjxnIHRyYW5zZm9ybT0idHJhbnNsYXRlKDExNjQsMTQ1NSkiPjx1c2UgeGxpbms6aHJlZj0iI3JlY3QtMCIvPjwvZz4KPGcgdHJhbnNmb3JtPSJ0cmFuc2xhdGUoMTY0OSwxNDU1KSI+PHVzZSB4bGluazpocmVmPSIjYi0wIi8+PC9nPgo8ZyB0cmFuc2Zvcm09InRyYW5zbGF0ZSgxNzQ2LDE0NTUpIj48dXNlIHhsaW5rOmhyZWY9IiNuX3JiLTAiLz48L2c+CjxnIHRyYW5zZm9ybT0idHJhbnNsYXRlKDE4NDMsMTQ1NSkiPjx1c2UgeGxpbms6aHJlZj0iI3JiLTAiLz48L2c+CjxnIHRyYW5zZm9ybT0idHJhbnNsYXRlKDE5NDAsMTQ1NSkiPjx1c2UgeGxpbms6aHJlZj0iI2x0LTAiLz48L2c+CjxnIHRyYW5zZm9ybT0idHJhbnNsYXRlKDIxMzQsMTQ1NSkiPjx1c2UgeGxpbms6aHJlZj0iI3J0LTAiLz48L2c+CjxnIHRyYW5zZm9ybT0idHJhbnNsYXRlKDIyMzEsMTQ1NSkiPjx1c2UgeGxpbms6aHJlZj0iI3JlY3QtMCIvPjwvZz4KPGcgdHJhbnNmb3JtPSJ0cmFuc2xhdGUoMjMyOCwxNDU1KSI+PHVzZSB4bGluazpocmVmPSIjbHQtMCIvPjwvZz4KPGcgdHJhbnNmb3JtPSJ0cmFuc2xhdGUoMjcxNiwxNDU1KSI+PHVzZSB4bGluazpocmVmPSIjcmItMCIvPjwvZz4KPGcgdHJhbnNmb3JtPSJ0cmFuc2xhdGUoMjgxMywxNDU1KSI+PHVzZSB4bGluazpocmVmPSIjcmVjdC0wIi8+PC9nPgo8ZyB0cmFuc2Zvcm09InRyYW5zbGF0ZSgzMjk4LDE0NTUpIj48dXNlIHhsaW5rOmhyZWY9IiNyZWN0LTAiLz48L2c+CjxnIHRyYW5zZm9ybT0idHJhbnNsYXRlKDM0OTIsMTQ1NSkiPjx1c2UgeGxpbms6aHJlZj0iI3JlY3QtMCIvPjwvZz4KPGcgdHJhbnNmb3JtPSJ0cmFuc2xhdGUoMzU4OSwxNDU1KSI+PHVzZSB4bGluazpocmVmPSIjcmVjdC0wIi8+PC9nPgo8ZyB0cmFuc2Zvcm09InRyYW5zbGF0ZSgzNjg2LDE0NTUpIj48dXNlIHhsaW5rOmhyZWY9IiNyZWN0LTAiLz48L2c+CjxnIHRyYW5zZm9ybT0idHJhbnNsYXRlKDM3ODMsMTQ1NSkiPjx1c2UgeGxpbms6aHJlZj0iI2wtMCIvPjwvZz4KPGcgdHJhbnNmb3JtPSJ0cmFuc2xhdGUoNDM2NSwxNDU1KSI+PHVzZSB4bGluazpocmVmPSIjZW1wdHktMCIvPjwvZz4KPGcgdHJhbnNmb3JtPSJ0cmFuc2xhdGUoNDQ2MiwxNDU1KSI+PHVzZSB4bGluazpocmVmPSIjbl9yYi0wIi8+PC9nPgo8ZyB0cmFuc2Zvcm09InRyYW5zbGF0ZSg0NTU5LDE0NTUpIj48dXNlIHhsaW5rOmhyZWY9IiNiLTAiLz48L2c+CjxnIHRyYW5zZm9ybT0idHJhbnNsYXRlKDQ4NTAsMTQ1NSkiPjx1c2UgeGxpbms6aHJlZj0iI3JlY3QtMCIvPjwvZz4KPGcgdHJhbnNmb3JtPSJ0cmFuc2xhdGUoNDk0NywxNDU1KSI+PHVzZSB4bGluazpocmVmPSIjbC0wIi8+PC9nPgo8ZyB0cmFuc2Zvcm09InRyYW5zbGF0ZSg1MTQxLDE0NTUpIj48dXNlIHhsaW5rOmhyZWY9IiNydC0wIi8+PC9nPgo8ZyB0cmFuc2Zvcm09InRyYW5zbGF0ZSg1MjM4LDE0NTUpIj48dXNlIHhsaW5rOmhyZWY9IiNsdC0wIi8+PC9nPgo8ZyB0cmFuc2Zvcm09InRyYW5zbGF0ZSgwLDE1NTIpIj48dXNlIHhsaW5rOmhyZWY9IiNyLTAiLz48L2c+CjxnIHRyYW5zZm9ybT0idHJhbnNsYXRlKDk3LDE1NTIpIj48dXNlIHhsaW5rOmhyZWY9IiNsdC0wIi8+PC9nPgo8ZyB0cmFuc2Zvcm09InRyYW5zbGF0ZSgyOTEsMTU1MikiPjx1c2UgeGxpbms6aHJlZj0iI2VtcHR5LTAiLz48L2c+CjxnIHRyYW5zZm9ybT0idHJhbnNsYXRlKDU4MiwxNTUyKSI+PHVzZSB4bGluazpocmVmPSIjZW1wdHktMCIvPjwvZz4KPGcgdHJhbnNmb3JtPSJ0cmFuc2xhdGUoOTcwLDE1NTIpIj48dXNlIHhsaW5rOmhyZWY9IiN0LTAiLz48L2c+CjxnIHRyYW5zZm9ybT0idHJhbnNsYXRlKDExNjQsMTU1MikiPjx1c2UgeGxpbms6aHJlZj0iI3JlY3QtMCIvPjwvZz4KPGcgdHJhbnNmb3JtPSJ0cmFuc2xhdGUoMTQ1NSwxNTUyKSI+PHVzZSB4bGluazpocmVmPSIjZW1wdHktMCIvPjwvZz4KPGcgdHJhbnNmb3JtPSJ0cmFuc2xhdGUoMTY0OSwxNTUyKSI+PHVzZSB4bGluazpocmVmPSIjcnQtMCIvPjwvZz4KPGcgdHJhbnNmb3JtPSJ0cmFuc2xhdGUoMTc0NiwxNTUyKSI+PHVzZSB4bGluazpocmVmPSIjcmVjdC0wIi8+PC9nPgo8ZyB0cmFuc2Zvcm09InRyYW5zbGF0ZSgxODQzLDE1NTIpIj48dXNlIHhsaW5rOmhyZWY9IiNyZWN0LTAiLz48L2c+CjxnIHRyYW5zZm9ybT0idHJhbnNsYXRlKDIyMzEsMTU1MikiPjx1c2UgeGxpbms6aHJlZj0iI3JlY3QtMCIvPjwvZz4KPGcgdHJhbnNmb3JtPSJ0cmFuc2xhdGUoMjYxOSwxNTUyKSI+PHVzZSB4bGluazpocmVmPSIjbl9yYi0wIi8+PC9nPgo8ZyB0cmFuc2Zvcm09InRyYW5zbGF0ZSgyNzE2LDE1NTIpIj48dXNlIHhsaW5rOmhyZWY9IiNyZWN0LTAiLz48L2c+CjxnIHRyYW5zZm9ybT0idHJhbnNsYXRlKDI4MTMsMTU1MikiPjx1c2UgeGxpbms6aHJlZj0iI3JlY3QtMCIvPjwvZz4KPGcgdHJhbnNmb3JtPSJ0cmFuc2xhdGUoMzEwNCwxNTUyKSI+PHVzZSB4bGluazpocmVmPSIjZW1wdHktMCIvPjwvZz4KPGcgdHJhbnNmb3JtPSJ0cmFuc2xhdGUoMzI5OCwxNTUyKSI+PHVzZSB4bGluazpocmVmPSIjdC0wIi8+PC9nPgo8ZyB0cmFuc2Zvcm09InRyYW5zbGF0ZSgzNDkyLDE1NTIpIj48dXNlIHhsaW5rOmhyZWY9IiN0LTAiLz48L2c+CjxnIHRyYW5zZm9ybT0idHJhbnNsYXRlKDQwNzQsMTU1MikiPjx1c2UgeGxpbms6aHJlZj0iI3JiLTAiLz48L2c+CjxnIHRyYW5zZm9ybT0idHJhbnNsYXRlKDQxNzEsMTU1MikiPjx1c2UgeGxpbms6aHJlZj0iI3JlY3QtMCIvPjwvZz4KPGcgdHJhbnNmb3JtPSJ0cmFuc2xhdGUoNDI2OCwxNTUyKSI+PHVzZSB4bGluazpocmVmPSIjbGItMCIvPjwvZz4KPGcgdHJhbnNmb3JtPSJ0cmFuc2xhdGUoNDM2NSwxNTUyKSI+PHVzZSB4bGluazpocmVmPSIjbl9yYi0wIi8+PC9nPgo8ZyB0cmFuc2Zvcm09InRyYW5zbGF0ZSg0NDYyLDE1NTIpIj48dXNlIHhsaW5rOmhyZWY9IiNyYi0wIi8+PC9nPgo8ZyB0cmFuc2Zvcm09InRyYW5zbGF0ZSg0NTU5LDE1NTIpIj48dXNlIHhsaW5rOmhyZWY9IiNsdC0wIi8+PC9nPgo8ZyB0cmFuc2Zvcm09InRyYW5zbGF0ZSg0NjU2LDE1NTIpIj48dXNlIHhsaW5rOmhyZWY9IiNuX3JiLTAiLz48L2c+CjxnIHRyYW5zZm9ybT0idHJhbnNsYXRlKDQ3NTMsMTU1MikiPjx1c2UgeGxpbms6aHJlZj0iI3JiLTAiLz48L2c+CjxnIHRyYW5zZm9ybT0idHJhbnNsYXRlKDQ4NTAsMTU1MikiPjx1c2UgeGxpbms6aHJlZj0iI2x0LTAiLz48L2c+CjxnIHRyYW5zZm9ybT0idHJhbnNsYXRlKDU0MzIsMTU1MikiPjx1c2UgeGxpbms6aHJlZj0iI2ItMCIvPjwvZz4KPGcgdHJhbnNmb3JtPSJ0cmFuc2xhdGUoOTcsMTY0OSkiPjx1c2UgeGxpbms6aHJlZj0iI25fcmItMCIvPjwvZz4KPGcgdHJhbnNmb3JtPSJ0cmFuc2xhdGUoMTk0LDE2NDkpIj48dXNlIHhsaW5rOmhyZWY9IiNiLTAiLz48L2c+CjxnIHRyYW5zZm9ybT0idHJhbnNsYXRlKDM4OCwxNjQ5KSI+PHVzZSB4bGluazpocmVmPSIjYi0wIi8+PC9nPgo8ZyB0cmFuc2Zvcm09InRyYW5zbGF0ZSg2NzksMTY0OSkiPjx1c2UgeGxpbms6aHJlZj0iI3ItMCIvPjwvZz4KPGcgdHJhbnNmb3JtPSJ0cmFuc2xhdGUoNzc2LDE2NDkpIj48dXNlIHhsaW5rOmhyZWY9IiNsLTAiLz48L2c+CjxnIHRyYW5zZm9ybT0idHJhbnNsYXRlKDExNjQsMTY0OSkiPjx1c2UgeGxpbms6aHJlZj0iI3QtMCIvPjwvZz4KPGcgdHJhbnNmb3JtPSJ0cmFuc2xhdGUoMTM1OCwxNjQ5KSI+PHVzZSB4bGluazpocmVmPSIjZW1wdHktMCIvPjwvZz4KPGcgdHJhbnNmb3JtPSJ0cmFuc2xhdGUoMTU1MiwxNjQ5KSI+PHVzZSB4bGluazpocmVmPSIjZW1wdHktMCIvPjwvZz4KPGcgdHJhbnNmb3JtPSJ0cmFuc2xhdGUoMTg0MywxNjQ5KSI+PHVzZSB4bGluazpocmVmPSIjcmVjdC0wIi8+PC9nPgo8ZyB0cmFuc2Zvcm09InRyYW5zbGF0ZSgyMTM0LDE2NDkpIj48dXNlIHhsaW5rOmhyZWY9IiNuX3JiLTAiLz48L2c+CjxnIHRyYW5zZm9ybT0idHJhbnNsYXRlKDIyMzEsMTY0OSkiPjx1c2UgeGxpbms6aHJlZj0iI3JlY3QtMCIvPjwvZz4KPGcgdHJhbnNmb3JtPSJ0cmFuc2xhdGUoMjMyOCwxNjQ5KSI+PHVzZSB4bGluazpocmVmPSIjbC0wIi8+PC9nPgo8ZyB0cmFuc2Zvcm09InRyYW5zbGF0ZSgyNTIyLDE2NDkpIj48dXNlIHhsaW5rOmhyZWY9IiNyYi0wIi8+PC9nPgo8ZyB0cmFuc2Zvcm09InRyYW5zbGF0ZSgyNjE5LDE2NDkpIj48dXNlIHhsaW5rOmhyZWY9IiNyZWN0LTAiLz48L2c+CjxnIHRyYW5zZm9ybT0idHJhbnNsYXRlKDI3MTYsMTY0OSkiPjx1c2UgeGxpbms6aHJlZj0iI3JlY3QtMCIvPjwvZz4KPGcgdHJhbnNmb3JtPSJ0cmFuc2xhdGUoMjgxMywxNjQ5KSI+PHVzZSB4bGluazpocmVmPSIjcmVjdC0wIi8+PC9nPgo8ZyB0cmFuc2Zvcm09InRyYW5zbGF0ZSgzNzgzLDE2NDkpIj48dXNlIHhsaW5rOmhyZWY9IiNlbXB0eS0wIi8+PC9nPgo8ZyB0cmFuc2Zvcm09InRyYW5zbGF0ZSg0MDc0LDE2NDkpIj48dXNlIHhsaW5rOmhyZWY9IiNydC0wIi8+PC9nPgo8ZyB0cmFuc2Zvcm09InRyYW5zbGF0ZSg0MTcxLDE2NDkpIj48dXNlIHhsaW5rOmhyZWY9IiNyZWN0LTAiLz48L2c+CjxnIHRyYW5zZm9ybT0idHJhbnNsYXRlKDQyNjgsMTY0OSkiPjx1c2UgeGxpbms6aHJlZj0iI3JlY3QtMCIvPjwvZz4KPGcgdHJhbnNmb3JtPSJ0cmFuc2xhdGUoNDM2NSwxNjQ5KSI+PHVzZSB4bGluazpocmVmPSIjcmVjdC0wIi8+PC9nPgo8ZyB0cmFuc2Zvcm09InRyYW5zbGF0ZSg0NDYyLDE2NDkpIj48dXNlIHhsaW5rOmhyZWY9IiNsdC0wIi8+PC9nPgo8ZyB0cmFuc2Zvcm09InRyYW5zbGF0ZSg0NTU5LDE2NDkpIj48dXNlIHhsaW5rOmhyZWY9IiNuX3JiLTAiLz48L2c+CjxnIHRyYW5zZm9ybT0idHJhbnNsYXRlKDQ2NTYsMTY0OSkiPjx1c2UgeGxpbms6aHJlZj0iI3JiLTAiLz48L2c+CjxnIHRyYW5zZm9ybT0idHJhbnNsYXRlKDQ3NTMsMTY0OSkiPjx1c2UgeGxpbms6aHJlZj0iI2x0LTAiLz48L2c+CjxnIHRyYW5zZm9ybT0idHJhbnNsYXRlKDQ5NDcsMTY0OSkiPjx1c2UgeGxpbms6aHJlZj0iI3ItMCIvPjwvZz4KPGcgdHJhbnNmb3JtPSJ0cmFuc2xhdGUoNTA0NCwxNjQ5KSI+PHVzZSB4bGluazpocmVmPSIjcmVjdC0wIi8+PC9nPgo8ZyB0cmFuc2Zvcm09InRyYW5zbGF0ZSg1MTQxLDE2NDkpIj48dXNlIHhsaW5rOmhyZWY9IiNsYi0wIi8+PC9nPgo8ZyB0cmFuc2Zvcm09InRyYW5zbGF0ZSg1NDMyLDE2NDkpIj48dXNlIHhsaW5rOmhyZWY9IiNyZWN0LTAiLz48L2c+CjxnIHRyYW5zZm9ybT0idHJhbnNsYXRlKDk3LDE3NDYpIj48dXNlIHhsaW5rOmhyZWY9IiNyLTAiLz48L2c+CjxnIHRyYW5zZm9ybT0idHJhbnNsYXRlKDE5NCwxNzQ2KSI+PHVzZSB4bGluazpocmVmPSIjbHQtMCIvPjwvZz4KPGcgdHJhbnNmb3JtPSJ0cmFuc2xhdGUoMzg4LDE3NDYpIj48dXNlIHhsaW5rOmhyZWY9IiN0LTAiLz48L2c+CjxnIHRyYW5zZm9ybT0idHJhbnNsYXRlKDU4MiwxNzQ2KSI+PHVzZSB4bGluazpocmVmPSIjZW1wdHktMCIvPjwvZz4KPGcgdHJhbnNmb3JtPSJ0cmFuc2xhdGUoODczLDE3NDYpIj48dXNlIHhsaW5rOmhyZWY9IiNyYi0wIi8+PC9nPgo8ZyB0cmFuc2Zvcm09InRyYW5zbGF0ZSg5NzAsMTc0NikiPjx1c2UgeGxpbms6aHJlZj0iI3JlY3QtMCIvPjwvZz4KPGcgdHJhbnNmb3JtPSJ0cmFuc2xhdGUoMTA2NywxNzQ2KSI+PHVzZSB4bGluazpocmVmPSIjbC0wIi8+PC9nPgo8ZyB0cmFuc2Zvcm09InRyYW5zbGF0ZSgxODQzLDE3NDYpIj48dXNlIHhsaW5rOmhyZWY9IiNydC0wIi8+PC9nPgo8ZyB0cmFuc2Zvcm09InRyYW5zbGF0ZSgxOTQwLDE3NDYpIj48dXNlIHhsaW5rOmhyZWY9IiNyZWN0LTAiLz48L2c+CjxnIHRyYW5zZm9ybT0idHJhbnNsYXRlKDIwMzcsMTc0NikiPjx1c2UgeGxpbms6aHJlZj0iI3JlY3QtMCIvPjwvZz4KPGcgdHJhbnNmb3JtPSJ0cmFuc2xhdGUoMjEzNCwxNzQ2KSI+PHVzZSB4bGluazpocmVmPSIjcmVjdC0wIi8+PC9nPgo8ZyB0cmFuc2Zvcm09InRyYW5zbGF0ZSgyMjMxLDE3NDYpIj48dXNlIHhsaW5rOmhyZWY9IiNsdC0wIi8+PC9nPgo8ZyB0cmFuc2Zvcm09InRyYW5zbGF0ZSgyNTIyLDE3NDYpIj48dXNlIHhsaW5rOmhyZWY9IiN0LTAiLz48L2c+CjxnIHRyYW5zZm9ybT0idHJhbnNsYXRlKDI4MTMsMTc0NikiPjx1c2UgeGxpbms6aHJlZj0iI3QtMCIvPjwvZz4KPGcgdHJhbnNmb3JtPSJ0cmFuc2xhdGUoMjkxMCwxNzQ2KSI+PHVzZSB4bGluazpocmVmPSIjbl9yYi0wIi8+PC9nPgo8ZyB0cmFuc2Zvcm09InRyYW5zbGF0ZSgzMDA3LDE3NDYpIj48dXNlIHhsaW5rOmhyZWY9IiNiLTAiLz48L2c+CjxnIHRyYW5zZm9ybT0idHJhbnNsYXRlKDMzOTUsMTc0NikiPjx1c2UgeGxpbms6aHJlZj0iI3ItMCIvPjwvZz4KPGcgdHJhbnNmb3JtPSJ0cmFuc2xhdGUoMzQ5MiwxNzQ2KSI+PHVzZSB4bGluazpocmVmPSIjcmVjdC0wIi8+PC9nPgo8ZyB0cmFuc2Zvcm09InRyYW5zbGF0ZSgzNTg5LDE3NDYpIj48dXNlIHhsaW5rOmhyZWY9IiNsYi0wIi8+PC9nPgo8ZyB0cmFuc2Zvcm09InRyYW5zbGF0ZSg0MTcxLDE3NDYpIj48dXNlIHhsaW5rOmhyZWY9IiNyZWN0LTAiLz48L2c+CjxnIHRyYW5zZm9ybT0idHJhbnNsYXRlKDQyNjgsMTc0NikiPjx1c2UgeGxpbms6aHJlZj0iI3JlY3QtMCIvPjwvZz4KPGcgdHJhbnNmb3JtPSJ0cmFuc2xhdGUoNDM2NSwxNzQ2KSI+PHVzZSB4bGluazpocmVmPSIjcmVjdC0wIi8+PC9nPgo8ZyB0cmFuc2Zvcm09InRyYW5zbGF0ZSg0NTU5LDE3NDYpIj48dXNlIHhsaW5rOmhyZWY9IiNyYi0wIi8+PC9nPgo8ZyB0cmFuc2Zvcm09InRyYW5zbGF0ZSg0NjU2LDE3NDYpIj48dXNlIHhsaW5rOmhyZWY9IiNyZWN0LTAiLz48L2c+CjxnIHRyYW5zZm9ybT0idHJhbnNsYXRlKDUxNDEsMTc0NikiPjx1c2UgeGxpbms6aHJlZj0iI3J0LTAiLz48L2c+CjxnIHRyYW5zZm9ybT0idHJhbnNsYXRlKDUyMzgsMTc0NikiPjx1c2UgeGxpbms6aHJlZj0iI2xiLTAiLz48L2c+CjxnIHRyYW5zZm9ybT0idHJhbnNsYXRlKDU0MzIsMTc0NikiPjx1c2UgeGxpbms6aHJlZj0iI3QtMCIvPjwvZz4KPGcgdHJhbnNmb3JtPSJ0cmFuc2xhdGUoMCwxODQzKSI+PHVzZSB4bGluazpocmVmPSIjYi0wIi8+PC9nPgo8ZyB0cmFuc2Zvcm09InRyYW5zbGF0ZSgyOTEsMTg0MykiPjx1c2UgeGxpbms6aHJlZj0iI2ItMCIvPjwvZz4KPGcgdHJhbnNmb3JtPSJ0cmFuc2xhdGUoODczLDE4NDMpIj48dXNlIHhsaW5rOmhyZWY9IiN0LTAiLz48L2c+CjxnIHRyYW5zZm9ybT0idHJhbnNsYXRlKDExNjQsMTg0MykiPjx1c2UgeGxpbms6aHJlZj0iI3ItMCIvPjwvZz4KPGcgdHJhbnNmb3JtPSJ0cmFuc2xhdGUoMTI2MSwxODQzKSI+PHVzZSB4bGluazpocmVmPSIjcmVjdC0wIi8+PC9nPgo8ZyB0cmFuc2Zvcm09InRyYW5zbGF0ZSgxMzU4LDE4NDMpIj48dXNlIHhsaW5rOmhyZWY9IiNyZWN0LTAiLz48L2c+CjxnIHRyYW5zZm9ybT0idHJhbnNsYXRlKDE0NTUsMTg0MykiPjx1c2UgeGxpbms6aHJlZj0iI3JlY3QtMCIvPjwvZz4KPGcgdHJhbnNmb3JtPSJ0cmFuc2xhdGUoMTU1MiwxODQzKSI+PHVzZSB4bGluazpocmVmPSIjbC0wIi8+PC9nPgo8ZyB0cmFuc2Zvcm09InRyYW5zbGF0ZSgxNzQ2LDE4NDMpIj48dXNlIHhsaW5rOmhyZWY9IiNlbXB0eS0wIi8+PC9nPgo8ZyB0cmFuc2Zvcm09InRyYW5zbGF0ZSgyMTM0LDE4NDMpIj48dXNlIHhsaW5rOmhyZWY9IiN0LTAiLz48L2c+CjxnIHRyYW5zZm9ybT0idHJhbnNsYXRlKDIzMjgsMTg0MykiPjx1c2UgeGxpbms6aHJlZj0iI3ItMCIvPjwvZz4KPGcgdHJhbnNmb3JtPSJ0cmFuc2xhdGUoMjQyNSwxODQzKSI+PHVzZSB4bGluazpocmVmPSIjbGItMCIvPjwvZz4KPGcgdHJhbnNmb3JtPSJ0cmFuc2xhdGUoMjYxOSwxODQzKSI+PHVzZSB4bGluazpocmVmPSIjcmItMCIvPjwvZz4KPGcgdHJhbnNmb3JtPSJ0cmFuc2xhdGUoMjcxNiwxODQzKSI+PHVzZSB4bGluazpocmVmPSIjbC0wIi8+PC9nPgo8ZyB0cmFuc2Zvcm09InRyYW5zbGF0ZSgyOTEwLDE4NDMpIj48dXNlIHhsaW5rOmhyZWY9IiNyLTAiLz48L2c+CjxnIHRyYW5zZm9ybT0idHJhbnNsYXRlKDMwMDcsMTg0MykiPjx1c2UgeGxpbms6aHJlZj0iI3JlY3QtMCIvPjwvZz4KPGcgdHJhbnNmb3JtPSJ0cmFuc2xhdGUoMzIwMSwxODQzKSI+PHVzZSB4bGluazpocmVmPSIjci0wIi8+PC9nPgo8ZyB0cmFuc2Zvcm09InRyYW5zbGF0ZSgzMjk4LDE4NDMpIj48dXNlIHhsaW5rOmhyZWY9IiNsLTAiLz48L2c+CjxnIHRyYW5zZm9ybT0idHJhbnNsYXRlKDM0OTIsMTg0MykiPjx1c2UgeGxpbms6aHJlZj0iI3J0LTAiLz48L2c+CjxnIHRyYW5zZm9ybT0idHJhbnNsYXRlKDM1ODksMTg0MykiPjx1c2UgeGxpbms6aHJlZj0iI3JlY3QtMCIvPjwvZz4KPGcgdHJhbnNmb3JtPSJ0cmFuc2xhdGUoMzY4NiwxODQzKSI+PHVzZSB4bGluazpocmVmPSIjbGItMCIvPjwvZz4KPGcgdHJhbnNmb3JtPSJ0cmFuc2xhdGUoMzg4MCwxODQzKSI+PHVzZSB4bGluazpocmVmPSIjYi0wIi8+PC9nPgo8ZyB0cmFuc2Zvcm09InRyYW5zbGF0ZSgzOTc3LDE4NDMpIj48dXNlIHhsaW5rOmhyZWY9IiNuX3JiLTAiLz48L2c+CjxnIHRyYW5zZm9ybT0idHJhbnNsYXRlKDQwNzQsMTg0MykiPjx1c2UgeGxpbms6aHJlZj0iI3JiLTAiLz48L2c+CjxnIHRyYW5zZm9ybT0idHJhbnNsYXRlKDQxNzEsMTg0MykiPjx1c2UgeGxpbms6aHJlZj0iI2x0LTAiLz48L2c+CjxnIHRyYW5zZm9ybT0idHJhbnNsYXRlKDQzNjUsMTg0MykiPjx1c2UgeGxpbms6aHJlZj0iI3JlY3QtMCIvPjwvZz4KPGcgdHJhbnNmb3JtPSJ0cmFuc2xhdGUoNDU1OSwxODQzKSI+PHVzZSB4bGluazpocmVmPSIjcnQtMCIvPjwvZz4KPGcgdHJhbnNmb3JtPSJ0cmFuc2xhdGUoNDY1NiwxODQzKSI+PHVzZSB4bGluazpocmVmPSIjcmVjdC0wIi8+PC9nPgo8ZyB0cmFuc2Zvcm09InRyYW5zbGF0ZSg0NzUzLDE4NDMpIj48dXNlIHhsaW5rOmhyZWY9IiNsLTAiLz48L2c+CjxnIHRyYW5zZm9ybT0idHJhbnNsYXRlKDUwNDQsMTg0MykiPjx1c2UgeGxpbms6aHJlZj0iI2ItMCIvPjwvZz4KPGcgdHJhbnNmb3JtPSJ0cmFuc2xhdGUoNTIzOCwxODQzKSI+PHVzZSB4bGluazpocmVmPSIjdC0wIi8+PC9nPgo8ZyB0cmFuc2Zvcm09InRyYW5zbGF0ZSgwLDE5NDApIj48dXNlIHhsaW5rOmhyZWY9IiNyZWN0LTAiLz48L2c+CjxnIHRyYW5zZm9ybT0idHJhbnNsYXRlKDk3LDE5NDApIj48dXNlIHhsaW5rOmhyZWY9IiNsYi0wIi8+PC9nPgo8ZyB0cmFuc2Zvcm09InRyYW5zbGF0ZSgyOTEsMTk0MCkiPjx1c2UgeGxpbms6aHJlZj0iI3QtMCIvPjwvZz4KPGcgdHJhbnNmb3JtPSJ0cmFuc2xhdGUoMzg4LDE5NDApIj48dXNlIHhsaW5rOmhyZWY9IiNuX3JiLTAiLz48L2c+CjxnIHRyYW5zZm9ybT0idHJhbnNsYXRlKDQ4NSwxOTQwKSI+PHVzZSB4bGluazpocmVmPSIjcmItMCIvPjwvZz4KPGcgdHJhbnNmb3JtPSJ0cmFuc2xhdGUoNTgyLDE5NDApIj48dXNlIHhsaW5rOmhyZWY9IiNyZWN0LTAiLz48L2c+CjxnIHRyYW5zZm9ybT0idHJhbnNsYXRlKDY3OSwxOTQwKSI+PHVzZSB4bGluazpocmVmPSIjbC0wIi8+PC9nPgo8ZyB0cmFuc2Zvcm09InRyYW5zbGF0ZSgxNDU1LDE5NDApIj48dXNlIHhsaW5rOmhyZWY9IiN0LTAiLz48L2c+CjxnIHRyYW5zZm9ybT0idHJhbnNsYXRlKDE5NDAsMTk0MCkiPjx1c2UgeGxpbms6aHJlZj0iI3ItMCIvPjwvZz4KPGcgdHJhbnNmb3JtPSJ0cmFuc2xhdGUoMjAzNywxOTQwKSI+PHVzZSB4bGluazpocmVmPSIjbGItMCIvPjwvZz4KPGcgdHJhbnNmb3JtPSJ0cmFuc2xhdGUoMjQyNSwxOTQwKSI+PHVzZSB4bGluazpocmVmPSIjcmVjdC0wIi8+PC9nPgo8ZyB0cmFuc2Zvcm09InRyYW5zbGF0ZSgyNjE5LDE5NDApIj48dXNlIHhsaW5rOmhyZWY9IiNyZWN0LTAiLz48L2c+CjxnIHRyYW5zZm9ybT0idHJhbnNsYXRlKDMwMDcsMTk0MCkiPjx1c2UgeGxpbms6aHJlZj0iI3JlY3QtMCIvPjwvZz4KPGcgdHJhbnNmb3JtPSJ0cmFuc2xhdGUoMzEwNCwxOTQwKSI+PHVzZSB4bGluazpocmVmPSIjbC0wIi8+PC9nPgo8ZyB0cmFuc2Zvcm09InRyYW5zbGF0ZSgzNjg2LDE5NDApIj48dXNlIHhsaW5rOmhyZWY9IiNyZWN0LTAiLz48L2c+CjxnIHRyYW5zZm9ybT0idHJhbnNsYXRlKDM4ODAsMTk0MCkiPjx1c2UgeGxpbms6aHJlZj0iI3JlY3QtMCIvPjwvZz4KPGcgdHJhbnNmb3JtPSJ0cmFuc2xhdGUoMzk3NywxOTQwKSI+PHVzZSB4bGluazpocmVmPSIjcmVjdC0wIi8+PC9nPgo8ZyB0cmFuc2Zvcm09InRyYW5zbGF0ZSg0MDc0LDE5NDApIj48dXNlIHhsaW5rOmhyZWY9IiNyZWN0LTAiLz48L2c+CjxnIHRyYW5zZm9ybT0idHJhbnNsYXRlKDQzNjUsMTk0MCkiPjx1c2UgeGxpbms6aHJlZj0iI3JlY3QtMCIvPjwvZz4KPGcgdHJhbnNmb3JtPSJ0cmFuc2xhdGUoNDQ2MiwxOTQwKSI+PHVzZSB4bGluazpocmVmPSIjbGItMCIvPjwvZz4KPGcgdHJhbnNmb3JtPSJ0cmFuc2xhdGUoNDc1MywxOTQwKSI+PHVzZSB4bGluazpocmVmPSIjbl9yYi0wIi8+PC9nPgo8ZyB0cmFuc2Zvcm09InRyYW5zbGF0ZSg0ODUwLDE5NDApIj48dXNlIHhsaW5rOmhyZWY9IiNiLTAiLz48L2c+CjxnIHRyYW5zZm9ybT0idHJhbnNsYXRlKDUwNDQsMTk0MCkiPjx1c2UgeGxpbms6aHJlZj0iI3QtMCIvPjwvZz4KPGcgdHJhbnNmb3JtPSJ0cmFuc2xhdGUoNTQzMiwxOTQwKSI+PHVzZSB4bGluazpocmVmPSIjZW1wdHktMCIvPjwvZz4KPGcgdHJhbnNmb3JtPSJ0cmFuc2xhdGUoMCwyMDM3KSI+PHVzZSB4bGluazpocmVmPSIjcmVjdC0wIi8+PC9nPgo8ZyB0cmFuc2Zvcm09InRyYW5zbGF0ZSg5NywyMDM3KSI+PHVzZSB4bGluazpocmVmPSIjcmVjdC0wIi8+PC9nPgo8ZyB0cmFuc2Zvcm09InRyYW5zbGF0ZSgxOTQsMjAzNykiPjx1c2UgeGxpbms6aHJlZj0iI2xiLTAiLz48L2c+CjxnIHRyYW5zZm9ybT0idHJhbnNsYXRlKDM4OCwyMDM3KSI+PHVzZSB4bGluazpocmVmPSIjci0wIi8+PC9nPgo8ZyB0cmFuc2Zvcm09InRyYW5zbGF0ZSg0ODUsMjAzNykiPjx1c2UgeGxpbms6aHJlZj0iI2x0LTAiLz48L2c+CjxnIHRyYW5zZm9ybT0idHJhbnNsYXRlKDg3MywyMDM3KSI+PHVzZSB4bGluazpocmVmPSIjcmItMCIvPjwvZz4KPGcgdHJhbnNmb3JtPSJ0cmFuc2xhdGUoOTcwLDIwMzcpIj48dXNlIHhsaW5rOmhyZWY9IiNsLTAiLz48L2c+CjxnIHRyYW5zZm9ybT0idHJhbnNsYXRlKDExNjQsMjAzNykiPjx1c2UgeGxpbms6aHJlZj0iI25fcmItMCIvPjwvZz4KPGcgdHJhbnNmb3JtPSJ0cmFuc2xhdGUoMTI2MSwyMDM3KSI+PHVzZSB4bGluazpocmVmPSIjYi0wIi8+PC9nPgo8ZyB0cmFuc2Zvcm09InRyYW5zbGF0ZSgyMDM3LDIwMzcpIj48dXNlIHhsaW5rOmhyZWY9IiNydC0wIi8+PC9nPgo8ZyB0cmFuc2Zvcm09InRyYW5zbGF0ZSgyMTM0LDIwMzcpIj48dXNlIHhsaW5rOmhyZWY9IiNyZWN0LTAiLz48L2c+CjxnIHRyYW5zZm9ybT0idHJhbnNsYXRlKDIyMzEsMjAzNykiPjx1c2UgeGxpbms6aHJlZj0iI2wtMCIvPjwvZz4KPGcgdHJhbnNmb3JtPSJ0cmFuc2xhdGUoMjQyNSwyMDM3KSI+PHVzZSB4bGluazpocmVmPSIjdC0wIi8+PC9nPgo8ZyB0cmFuc2Zvcm09InRyYW5zbGF0ZSgyNTIyLDIwMzcpIj48dXNlIHhsaW5rOmhyZWY9IiNuX3JiLTAiLz48L2c+CjxnIHRyYW5zZm9ybT0idHJhbnNsYXRlKDI2MTksMjAzNykiPjx1c2UgeGxpbms6aHJlZj0iI3JlY3QtMCIvPjwvZz4KPGcgdHJhbnNmb3JtPSJ0cmFuc2xhdGUoMzAwNywyMDM3KSI+PHVzZSB4bGluazpocmVmPSIjcmVjdC0wIi8+PC9nPgo8ZyB0cmFuc2Zvcm09InRyYW5zbGF0ZSgzMjAxLDIwMzcpIj48dXNlIHhsaW5rOmhyZWY9IiNyLTAiLz48L2c+CjxnIHRyYW5zZm9ybT0idHJhbnNsYXRlKDMyOTgsMjAzNykiPjx1c2UgeGxpbms6aHJlZj0iI3JlY3QtMCIvPjwvZz4KPGcgdHJhbnNmb3JtPSJ0cmFuc2xhdGUoMzM5NSwyMDM3KSI+PHVzZSB4bGluazpocmVmPSIjbC0wIi8+PC9nPgo8ZyB0cmFuc2Zvcm09InRyYW5zbGF0ZSgzNTg5LDIwMzcpIj48dXNlIHhsaW5rOmhyZWY9IiNyYi0wIi8+PC9nPgo8ZyB0cmFuc2Zvcm09InRyYW5zbGF0ZSgzNjg2LDIwMzcpIj48dXNlIHhsaW5rOmhyZWY9IiNsdC0wIi8+PC9nPgo8ZyB0cmFuc2Zvcm09InRyYW5zbGF0ZSgzODgwLDIwMzcpIj48dXNlIHhsaW5rOmhyZWY9IiNydC0wIi8+PC9nPgo8ZyB0cmFuc2Zvcm09InRyYW5zbGF0ZSgzOTc3LDIwMzcpIj48dXNlIHhsaW5rOmhyZWY9IiNyZWN0LTAiLz48L2c+CjxnIHRyYW5zZm9ybT0idHJhbnNsYXRlKDQwNzQsMjAzNykiPjx1c2UgeGxpbms6aHJlZj0iI2x0LTAiLz48L2c+CjxnIHRyYW5zZm9ybT0idHJhbnNsYXRlKDQzNjUsMjAzNykiPjx1c2UgeGxpbms6aHJlZj0iI3J0LTAiLz48L2c+CjxnIHRyYW5zZm9ybT0idHJhbnNsYXRlKDQ0NjIsMjAzNykiPjx1c2UgeGxpbms6aHJlZj0iI3JlY3QtMCIvPjwvZz4KPGcgdHJhbnNmb3JtPSJ0cmFuc2xhdGUoNDU1OSwyMDM3KSI+PHVzZSB4bGluazpocmVmPSIjcmVjdC0wIi8+PC9nPgo8ZyB0cmFuc2Zvcm09InRyYW5zbGF0ZSg0NjU2LDIwMzcpIj48dXNlIHhsaW5rOmhyZWY9IiNyZWN0LTAiLz48L2c+CjxnIHRyYW5zZm9ybT0idHJhbnNsYXRlKDQ3NTMsMjAzNykiPjx1c2UgeGxpbms6aHJlZj0iI3JlY3QtMCIvPjwvZz4KPGcgdHJhbnNmb3JtPSJ0cmFuc2xhdGUoNDg1MCwyMDM3KSI+PHVzZSB4bGluazpocmVmPSIjcmVjdC0wIi8+PC9nPgo8ZyB0cmFuc2Zvcm09InRyYW5zbGF0ZSg0OTQ3LDIwMzcpIj48dXNlIHhsaW5rOmhyZWY9IiNsLTAiLz48L2c+CjxnIHRyYW5zZm9ybT0idHJhbnNsYXRlKDUyMzgsMjAzNykiPjx1c2UgeGxpbms6aHJlZj0iI25fcmItMCIvPjwvZz4KPGcgdHJhbnNmb3JtPSJ0cmFuc2xhdGUoNTMzNSwyMDM3KSI+PHVzZSB4bGluazpocmVmPSIjYi0wIi8+PC9nPgo8ZyB0cmFuc2Zvcm09InRyYW5zbGF0ZSgwLDIxMzQpIj48dXNlIHhsaW5rOmhyZWY9IiN0LTAiLz48L2c+CjxnIHRyYW5zZm9ybT0idHJhbnNsYXRlKDE5NCwyMTM0KSI+PHVzZSB4bGluazpocmVmPSIjcnQtMCIvPjwvZz4KPGcgdHJhbnNmb3JtPSJ0cmFuc2xhdGUoMjkxLDIxMzQpIj48dXNlIHhsaW5rOmhyZWY9IiNsYi0wIi8+PC9nPgo8ZyB0cmFuc2Zvcm09InRyYW5zbGF0ZSg1ODIsMjEzNCkiPjx1c2UgeGxpbms6aHJlZj0iI2VtcHR5LTAiLz48L2c+CjxnIHRyYW5zZm9ybT0idHJhbnNsYXRlKDg3MywyMTM0KSI+PHVzZSB4bGluazpocmVmPSIjdC0wIi8+PC9nPgo8ZyB0cmFuc2Zvcm09InRyYW5zbGF0ZSg5NzAsMjEzNCkiPjx1c2UgeGxpbms6aHJlZj0iI25fcmItMCIvPjwvZz4KPGcgdHJhbnNmb3JtPSJ0cmFuc2xhdGUoMTA2NywyMTM0KSI+PHVzZSB4bGluazpocmVmPSIjcmItMCIvPjwvZz4KPGcgdHJhbnNmb3JtPSJ0cmFuc2xhdGUoMTE2NCwyMTM0KSI+PHVzZSB4bGluazpocmVmPSIjcmVjdC0wIi8+PC9nPgo8ZyB0cmFuc2Zvcm09InRyYW5zbGF0ZSgxMjYxLDIxMzQpIj48dXNlIHhsaW5rOmhyZWY9IiNyZWN0LTAiLz48L2c+CjxnIHRyYW5zZm9ybT0idHJhbnNsYXRlKDE3NDYsMjEzNCkiPjx1c2UgeGxpbms6aHJlZj0iI3ItMCIvPjwvZz4KPGcgdHJhbnNmb3JtPSJ0cmFuc2xhdGUoMTg0MywyMTM0KSI+PHVzZSB4bGluazpocmVmPSIjbC0wIi8+PC9nPgo8ZyB0cmFuc2Zvcm09InRyYW5zbGF0ZSgyMTM0LDIxMzQpIj48dXNlIHhsaW5rOmhyZWY9IiNyZWN0LTAiLz48L2c+CjxnIHRyYW5zZm9ybT0idHJhbnNsYXRlKDIyMzEsMjEzNCkiPjx1c2UgeGxpbms6aHJlZj0iI25fcmItMCIvPjwvZz4KPGcgdHJhbnNmb3JtPSJ0cmFuc2xhdGUoMjMyOCwyMTM0KSI+PHVzZSB4bGluazpocmVmPSIjYi0wIi8+PC9nPgo8ZyB0cmFuc2Zvcm09InRyYW5zbGF0ZSgyNTIyLDIxMzQpIj48dXNlIHhsaW5rOmhyZWY9IiNyLTAiLz48L2c+CjxnIHRyYW5zZm9ybT0idHJhbnNsYXRlKDI2MTksMjEzNCkiPjx1c2UgeGxpbms6aHJlZj0iI3JlY3QtMCIvPjwvZz4KPGcgdHJhbnNmb3JtPSJ0cmFuc2xhdGUoMjcxNiwyMTM0KSI+PHVzZSB4bGluazpocmVmPSIjbC0wIi8+PC9nPgo8ZyB0cmFuc2Zvcm09InRyYW5zbGF0ZSgzMDA3LDIxMzQpIj48dXNlIHhsaW5rOmhyZWY9IiN0LTAiLz48L2c+CjxnIHRyYW5zZm9ybT0idHJhbnNsYXRlKDM1ODksMjEzNCkiPjx1c2UgeGxpbms6aHJlZj0iI3JlY3QtMCIvPjwvZz4KPGcgdHJhbnNmb3JtPSJ0cmFuc2xhdGUoMzc4MywyMTM0KSI+PHVzZSB4bGluazpocmVmPSIjYi0wIi8+PC9nPgo8ZyB0cmFuc2Zvcm09InRyYW5zbGF0ZSgzOTc3LDIxMzQpIj48dXNlIHhsaW5rOmhyZWY9IiNyZWN0LTAiLz48L2c+CjxnIHRyYW5zZm9ybT0idHJhbnNsYXRlKDQyNjgsMjEzNCkiPjx1c2UgeGxpbms6aHJlZj0iI2ItMCIvPjwvZz4KPGcgdHJhbnNmb3JtPSJ0cmFuc2xhdGUoNDQ2MiwyMTM0KSI+PHVzZSB4bGluazpocmVmPSIjcmVjdC0wIi8+PC9nPgo8ZyB0cmFuc2Zvcm09InRyYW5zbGF0ZSg0NjU2LDIxMzQpIj48dXNlIHhsaW5rOmhyZWY9IiNyZWN0LTAiLz48L2c+CjxnIHRyYW5zZm9ybT0idHJhbnNsYXRlKDUwNDQsMjEzNCkiPjx1c2UgeGxpbms6aHJlZj0iI2VtcHR5LTAiLz48L2c+CjxnIHRyYW5zZm9ybT0idHJhbnNsYXRlKDUyMzgsMjEzNCkiPjx1c2UgeGxpbms6aHJlZj0iI3JiLTAiLz48L2c+CjxnIHRyYW5zZm9ybT0idHJhbnNsYXRlKDUzMzUsMjEzNCkiPjx1c2UgeGxpbms6aHJlZj0iI3JlY3QtMCIvPjwvZz4KPGcgdHJhbnNmb3JtPSJ0cmFuc2xhdGUoNTQzMiwyMTM0KSI+PHVzZSB4bGluazpocmVmPSIjbC0wIi8+PC9nPgo8ZyB0cmFuc2Zvcm09InRyYW5zbGF0ZSgyOTEsMjIzMSkiPjx1c2UgeGxpbms6aHJlZj0iI3QtMCIvPjwvZz4KPGcgdHJhbnNmb3JtPSJ0cmFuc2xhdGUoNjc5LDIyMzEpIj48dXNlIHhsaW5rOmhyZWY9IiNuX3JiLTAiLz48L2c+CjxnIHRyYW5zZm9ybT0idHJhbnNsYXRlKDc3NiwyMjMxKSI+PHVzZSB4bGluazpocmVmPSIjYi0wIi8+PC9nPgo8ZyB0cmFuc2Zvcm09InRyYW5zbGF0ZSg5NzAsMjIzMSkiPjx1c2UgeGxpbms6aHJlZj0iI3ItMCIvPjwvZz4KPGcgdHJhbnNmb3JtPSJ0cmFuc2xhdGUoMTA2NywyMjMxKSI+PHVzZSB4bGluazpocmVmPSIjcmVjdC0wIi8+PC9nPgo8ZyB0cmFuc2Zvcm09InRyYW5zbGF0ZSgxMTY0LDIyMzEpIj48dXNlIHhsaW5rOmhyZWY9IiNyZWN0LTAiLz48L2c+CjxnIHRyYW5zZm9ybT0idHJhbnNsYXRlKDEyNjEsMjIzMSkiPjx1c2UgeGxpbms6aHJlZj0iI3JlY3QtMCIvPjwvZz4KPGcgdHJhbnNmb3JtPSJ0cmFuc2xhdGUoMTM1OCwyMjMxKSI+PHVzZSB4bGluazpocmVmPSIjbC0wIi8+PC9nPgo8ZyB0cmFuc2Zvcm09InRyYW5zbGF0ZSgxNjQ5LDIyMzEpIj48dXNlIHhsaW5rOmhyZWY9IiNiLTAiLz48L2c+CjxnIHRyYW5zZm9ybT0idHJhbnNsYXRlKDIwMzcsMjIzMSkiPjx1c2UgeGxpbms6aHJlZj0iI25fcmItMCIvPjwvZz4KPGcgdHJhbnNmb3JtPSJ0cmFuc2xhdGUoMjEzNCwyMjMxKSI+PHVzZSB4bGluazpocmVmPSIjcmVjdC0wIi8+PC9nPgo8ZyB0cmFuc2Zvcm09InRyYW5zbGF0ZSgyMjMxLDIyMzEpIj48dXNlIHhsaW5rOmhyZWY9IiNyZWN0LTAiLz48L2c+CjxnIHRyYW5zZm9ybT0idHJhbnNsYXRlKDIzMjgsMjIzMSkiPjx1c2UgeGxpbms6aHJlZj0iI3JlY3QtMCIvPjwvZz4KPGcgdHJhbnNmb3JtPSJ0cmFuc2xhdGUoMzEwNCwyMjMxKSI+PHVzZSB4bGluazpocmVmPSIjZW1wdHktMCIvPjwvZz4KPGcgdHJhbnNmb3JtPSJ0cmFuc2xhdGUoMzQ5MiwyMjMxKSI+PHVzZSB4bGluazpocmVmPSIjbl9yYi0wIi8+PC9nPgo8ZyB0cmFuc2Zvcm09InRyYW5zbGF0ZSgzNTg5LDIyMzEpIj48dXNlIHhsaW5rOmhyZWY9IiNyZWN0LTAiLz48L2c+CjxnIHRyYW5zZm9ybT0idHJhbnNsYXRlKDM3ODMsMjIzMSkiPjx1c2UgeGxpbms6aHJlZj0iI3QtMCIvPjwvZz4KPGcgdHJhbnNmb3JtPSJ0cmFuc2xhdGUoMzk3NywyMjMxKSI+PHVzZSB4bGluazpocmVmPSIjdC0wIi8+PC9nPgo8ZyB0cmFuc2Zvcm09InRyYW5zbGF0ZSg0MjY4LDIyMzEpIj48dXNlIHhsaW5rOmhyZWY9IiNyZWN0LTAiLz48L2c+CjxnIHRyYW5zZm9ybT0idHJhbnNsYXRlKDQ0NjIsMjIzMSkiPjx1c2UgeGxpbms6aHJlZj0iI3JlY3QtMCIvPjwvZz4KPGcgdHJhbnNmb3JtPSJ0cmFuc2xhdGUoNDY1NiwyMjMxKSI+PHVzZSB4bGluazpocmVmPSIjcnQtMCIvPjwvZz4KPGcgdHJhbnNmb3JtPSJ0cmFuc2xhdGUoNDc1MywyMjMxKSI+PHVzZSB4bGluazpocmVmPSIjcmVjdC0wIi8+PC9nPgo8ZyB0cmFuc2Zvcm09InRyYW5zbGF0ZSg0ODUwLDIyMzEpIj48dXNlIHhsaW5rOmhyZWY9IiNsYi0wIi8+PC9nPgo8ZyB0cmFuc2Zvcm09InRyYW5zbGF0ZSg1MjM4LDIyMzEpIj48dXNlIHhsaW5rOmhyZWY9IiN0LTAiLz48L2c+CjxnIHRyYW5zZm9ybT0idHJhbnNsYXRlKDM4OCwyMzI4KSI+PHVzZSB4bGluazpocmVmPSIjci0wIi8+PC9nPgo8ZyB0cmFuc2Zvcm09InRyYW5zbGF0ZSg0ODUsMjMyOCkiPjx1c2UgeGxpbms6aHJlZj0iI3JlY3QtMCIvPjwvZz4KPGcgdHJhbnNmb3JtPSJ0cmFuc2xhdGUoNTgyLDIzMjgpIj48dXNlIHhsaW5rOmhyZWY9IiNyZWN0LTAiLz48L2c+CjxnIHRyYW5zZm9ybT0idHJhbnNsYXRlKDY3OSwyMzI4KSI+PHVzZSB4bGluazpocmVmPSIjcmVjdC0wIi8+PC9nPgo8ZyB0cmFuc2Zvcm09InRyYW5zbGF0ZSg3NzYsMjMyOCkiPjx1c2UgeGxpbms6aHJlZj0iI3JlY3QtMCIvPjwvZz4KPGcgdHJhbnNmb3JtPSJ0cmFuc2xhdGUoODczLDIzMjgpIj48dXNlIHhsaW5rOmhyZWY9IiNsYi0wIi8+PC9nPgo8ZyB0cmFuc2Zvcm09InRyYW5zbGF0ZSg5NzAsMjMyOCkiPjx1c2UgeGxpbms6aHJlZj0iI25fcmItMCIvPjwvZz4KPGcgdHJhbnNmb3JtPSJ0cmFuc2xhdGUoMTA2NywyMzI4KSI+PHVzZSB4bGluazpocmVmPSIjcmVjdC0wIi8+PC9nPgo8ZyB0cmFuc2Zvcm09InRyYW5zbGF0ZSgxMTY0LDIzMjgpIj48dXNlIHhsaW5rOmhyZWY9IiNyZWN0LTAiLz48L2c+CjxnIHRyYW5zZm9ybT0idHJhbnNsYXRlKDEyNjEsMjMyOCkiPjx1c2UgeGxpbms6aHJlZj0iI2x0LTAiLz48L2c+CjxnIHRyYW5zZm9ybT0idHJhbnNsYXRlKDE0NTUsMjMyOCkiPjx1c2UgeGxpbms6aHJlZj0iI2VtcHR5LTAiLz48L2c+CjxnIHRyYW5zZm9ybT0idHJhbnNsYXRlKDE2NDksMjMyOCkiPjx1c2UgeGxpbms6aHJlZj0iI3QtMCIvPjwvZz4KPGcgdHJhbnNmb3JtPSJ0cmFuc2xhdGUoMTg0MywyMzI4KSI+PHVzZSB4bGluazpocmVmPSIjYi0wIi8+PC9nPgo8ZyB0cmFuc2Zvcm09InRyYW5zbGF0ZSgyMDM3LDIzMjgpIj48dXNlIHhsaW5rOmhyZWY9IiNyLTAiLz48L2c+CjxnIHRyYW5zZm9ybT0idHJhbnNsYXRlKDIxMzQsMjMyOCkiPjx1c2UgeGxpbms6aHJlZj0iI3JlY3QtMCIvPjwvZz4KPGcgdHJhbnNmb3JtPSJ0cmFuc2xhdGUoMjMyOCwyMzI4KSI+PHVzZSB4bGluazpocmVmPSIjcnQtMCIvPjwvZz4KPGcgdHJhbnNmb3JtPSJ0cmFuc2xhdGUoMjQyNSwyMzI4KSI+PHVzZSB4bGluazpocmVmPSIjbC0wIi8+PC9nPgo8ZyB0cmFuc2Zvcm09InRyYW5zbGF0ZSgyNzE2LDIzMjgpIj48dXNlIHhsaW5rOmhyZWY9IiNiLTAiLz48L2c+CjxnIHRyYW5zZm9ybT0idHJhbnNsYXRlKDMwMDcsMjMyOCkiPjx1c2UgeGxpbms6aHJlZj0iI2ItMCIvPjwvZz4KPGcgdHJhbnNmb3JtPSJ0cmFuc2xhdGUoMzIwMSwyMzI4KSI+PHVzZSB4bGluazpocmVmPSIjci0wIi8+PC9nPgo8ZyB0cmFuc2Zvcm09InRyYW5zbGF0ZSgzMjk4LDIzMjgpIj48dXNlIHhsaW5rOmhyZWY9IiNsLTAiLz48L2c+CjxnIHRyYW5zZm9ybT0idHJhbnNsYXRlKDM0OTIsMjMyOCkiPjx1c2UgeGxpbms6aHJlZj0iI3ItMCIvPjwvZz4KPGcgdHJhbnNmb3JtPSJ0cmFuc2xhdGUoMzU4OSwyMzI4KSI+PHVzZSB4bGluazpocmVmPSIjcmVjdC0wIi8+PC9nPgo8ZyB0cmFuc2Zvcm09InRyYW5zbGF0ZSgzNjg2LDIzMjgpIj48dXNlIHhsaW5rOmhyZWY9IiNsYi0wIi8+PC9nPgo8ZyB0cmFuc2Zvcm09InRyYW5zbGF0ZSgzODgwLDIzMjgpIj48dXNlIHhsaW5rOmhyZWY9IiNlbXB0eS0wIi8+PC9nPgo8ZyB0cmFuc2Zvcm09InRyYW5zbGF0ZSgzOTc3LDIzMjgpIj48dXNlIHhsaW5rOmhyZWY9IiNuX3JiLTAiLz48L2c+CjxnIHRyYW5zZm9ybT0idHJhbnNsYXRlKDQwNzQsMjMyOCkiPjx1c2UgeGxpbms6aHJlZj0iI2ItMCIvPjwvZz4KPGcgdHJhbnNmb3JtPSJ0cmFuc2xhdGUoNDI2OCwyMzI4KSI+PHVzZSB4bGluazpocmVmPSIjdC0wIi8+PC9nPgo8ZyB0cmFuc2Zvcm09InRyYW5zbGF0ZSg0NDYyLDIzMjgpIj48dXNlIHhsaW5rOmhyZWY9IiNydC0wIi8+PC9nPgo8ZyB0cmFuc2Zvcm09InRyYW5zbGF0ZSg0NTU5LDIzMjgpIj48dXNlIHhsaW5rOmhyZWY9IiNsYi0wIi8+PC9nPgo8ZyB0cmFuc2Zvcm09InRyYW5zbGF0ZSg0ODUwLDIzMjgpIj48dXNlIHhsaW5rOmhyZWY9IiNyZWN0LTAiLz48L2c+CjxnIHRyYW5zZm9ybT0idHJhbnNsYXRlKDUwNDQsMjMyOCkiPjx1c2UgeGxpbms6aHJlZj0iI3ItMCIvPjwvZz4KPGcgdHJhbnNmb3JtPSJ0cmFuc2xhdGUoNTE0MSwyMzI4KSI+PHVzZSB4bGluazpocmVmPSIjbGItMCIvPjwvZz4KPGcgdHJhbnNmb3JtPSJ0cmFuc2xhdGUoNTIzOCwyMzI4KSI+PHVzZSB4bGluazpocmVmPSIjbl9yYi0wIi8+PC9nPgo8ZyB0cmFuc2Zvcm09InRyYW5zbGF0ZSg1MzM1LDIzMjgpIj48dXNlIHhsaW5rOmhyZWY9IiNyYi0wIi8+PC9nPgo8ZyB0cmFuc2Zvcm09InRyYW5zbGF0ZSg1NDMyLDIzMjgpIj48dXNlIHhsaW5rOmhyZWY9IiNsLTAiLz48L2c+CjxnIHRyYW5zZm9ybT0idHJhbnNsYXRlKDk3LDI0MjUpIj48dXNlIHhsaW5rOmhyZWY9IiNyLTAiLz48L2c+CjxnIHRyYW5zZm9ybT0idHJhbnNsYXRlKDE5NCwyNDI1KSI+PHVzZSB4bGluazpocmVmPSIjbGItMCIvPjwvZz4KPGcgdHJhbnNmb3JtPSJ0cmFuc2xhdGUoNDg1LDI0MjUpIj48dXNlIHhsaW5rOmhyZWY9IiNyZWN0LTAiLz48L2c+CjxnIHRyYW5zZm9ybT0idHJhbnNsYXRlKDY3OSwyNDI1KSI+PHVzZSB4bGluazpocmVmPSIjcmVjdC0wIi8+PC9nPgo8ZyB0cmFuc2Zvcm09InRyYW5zbGF0ZSg3NzYsMjQyNSkiPjx1c2UgeGxpbms6aHJlZj0iI3JlY3QtMCIvPjwvZz4KPGcgdHJhbnNmb3JtPSJ0cmFuc2xhdGUoODczLDI0MjUpIj48dXNlIHhsaW5rOmhyZWY9IiNyZWN0LTAiLz48L2c+CjxnIHRyYW5zZm9ybT0idHJhbnNsYXRlKDk3MCwyNDI1KSI+PHVzZSB4bGluazpocmVmPSIjcmVjdC0wIi8+PC9nPgo8ZyB0cmFuc2Zvcm09InRyYW5zbGF0ZSgxMDY3LDI0MjUpIj48dXNlIHhsaW5rOmhyZWY9IiNsdC0wIi8+PC9nPgo8ZyB0cmFuc2Zvcm09InRyYW5zbGF0ZSgxMjYxLDI0MjUpIj48dXNlIHhsaW5rOmhyZWY9IiNuX3JiLTAiLz48L2c+CjxnIHRyYW5zZm9ybT0idHJhbnNsYXRlKDEzNTgsMjQyNSkiPjx1c2UgeGxpbms6aHJlZj0iI2ItMCIvPjwvZz4KPGcgdHJhbnNmb3JtPSJ0cmFuc2xhdGUoMTU1MiwyNDI1KSI+PHVzZSB4bGluazpocmVmPSIjZW1wdHktMCIvPjwvZz4KPGcgdHJhbnNmb3JtPSJ0cmFuc2xhdGUoMTc0NiwyNDI1KSI+PHVzZSB4bGluazpocmVmPSIjbl9yYi0wIi8+PC9nPgo8ZyB0cmFuc2Zvcm09InRyYW5zbGF0ZSgxODQzLDI0MjUpIj48dXNlIHhsaW5rOmhyZWY9IiNyZWN0LTAiLz48L2c+CjxnIHRyYW5zZm9ybT0idHJhbnNsYXRlKDE5NDAsMjQyNSkiPjx1c2UgeGxpbms6aHJlZj0iI2wtMCIvPjwvZz4KPGcgdHJhbnNmb3JtPSJ0cmFuc2xhdGUoMjEzNCwyNDI1KSI+PHVzZSB4bGluazpocmVmPSIjcnQtMCIvPjwvZz4KPGcgdHJhbnNmb3JtPSJ0cmFuc2xhdGUoMjIzMSwyNDI1KSI+PHVzZSB4bGluazpocmVmPSIjbGItMCIvPjwvZz4KPGcgdHJhbnNmb3JtPSJ0cmFuc2xhdGUoMjYxOSwyNDI1KSI+PHVzZSB4bGluazpocmVmPSIjbl9yYi0wIi8+PC9nPgo8ZyB0cmFuc2Zvcm09InRyYW5zbGF0ZSgyNzE2LDI0MjUpIj48dXNlIHhsaW5rOmhyZWY9IiNyZWN0LTAiLz48L2c+CjxnIHRyYW5zZm9ybT0idHJhbnNsYXRlKDI4MTMsMjQyNSkiPjx1c2UgeGxpbms6aHJlZj0iI2xiLTAiLz48L2c+CjxnIHRyYW5zZm9ybT0idHJhbnNsYXRlKDMwMDcsMjQyNSkiPjx1c2UgeGxpbms6aHJlZj0iI3QtMCIvPjwvZz4KPGcgdHJhbnNmb3JtPSJ0cmFuc2xhdGUoMzY4NiwyNDI1KSI+PHVzZSB4bGluazpocmVmPSIjcmVjdC0wIi8+PC9nPgo8ZyB0cmFuc2Zvcm09InRyYW5zbGF0ZSgzOTc3LDI0MjUpIj48dXNlIHhsaW5rOmhyZWY9IiNyLTAiLz48L2c+CjxnIHRyYW5zZm9ybT0idHJhbnNsYXRlKDQwNzQsMjQyNSkiPjx1c2UgeGxpbms6aHJlZj0iI3JlY3QtMCIvPjwvZz4KPGcgdHJhbnNmb3JtPSJ0cmFuc2xhdGUoNDE3MSwyNDI1KSI+PHVzZSB4bGluazpocmVmPSIjbGItMCIvPjwvZz4KPGcgdHJhbnNmb3JtPSJ0cmFuc2xhdGUoNDU1OSwyNDI1KSI+PHVzZSB4bGluazpocmVmPSIjcnQtMCIvPjwvZz4KPGcgdHJhbnNmb3JtPSJ0cmFuc2xhdGUoNDY1NiwyNDI1KSI+PHVzZSB4bGluazpocmVmPSIjbGItMCIvPjwvZz4KPGcgdHJhbnNmb3JtPSJ0cmFuc2xhdGUoNDc1MywyNDI1KSI+PHVzZSB4bGluazpocmVmPSIjbl9yYi0wIi8+PC9nPgo8ZyB0cmFuc2Zvcm09InRyYW5zbGF0ZSg0ODUwLDI0MjUpIj48dXNlIHhsaW5rOmhyZWY9IiNyZWN0LTAiLz48L2c+CjxnIHRyYW5zZm9ybT0idHJhbnNsYXRlKDQ5NDcsMjQyNSkiPjx1c2UgeGxpbms6aHJlZj0iI2xiLTAiLz48L2c+CjxnIHRyYW5zZm9ybT0idHJhbnNsYXRlKDUxNDEsMjQyNSkiPjx1c2UgeGxpbms6aHJlZj0iI3J0LTAiLz48L2c+CjxnIHRyYW5zZm9ybT0idHJhbnNsYXRlKDUyMzgsMjQyNSkiPjx1c2UgeGxpbms6aHJlZj0iI3JlY3QtMCIvPjwvZz4KPGcgdHJhbnNmb3JtPSJ0cmFuc2xhdGUoNTMzNSwyNDI1KSI+PHVzZSB4bGluazpocmVmPSIjbHQtMCIvPjwvZz4KPGcgdHJhbnNmb3JtPSJ0cmFuc2xhdGUoMTk0LDI1MjIpIj48dXNlIHhsaW5rOmhyZWY9IiNydC0wIi8+PC9nPgo8ZyB0cmFuc2Zvcm09InRyYW5zbGF0ZSgyOTEsMjUyMikiPjx1c2UgeGxpbms6aHJlZj0iI3JlY3QtMCIvPjwvZz4KPGcgdHJhbnNmb3JtPSJ0cmFuc2xhdGUoMzg4LDI1MjIpIj48dXNlIHhsaW5rOmhyZWY9IiNyZWN0LTAiLz48L2c+CjxnIHRyYW5zZm9ybT0idHJhbnNsYXRlKDQ4NSwyNTIyKSI+PHVzZSB4bGluazpocmVmPSIjcmVjdC0wIi8+PC9nPgo8ZyB0cmFuc2Zvcm09InRyYW5zbGF0ZSg1ODIsMjUyMikiPjx1c2UgeGxpbms6aHJlZj0iI3JlY3QtMCIvPjwvZz4KPGcgdHJhbnNmb3JtPSJ0cmFuc2xhdGUoNjc5LDI1MjIpIj48dXNlIHhsaW5rOmhyZWY9IiNyZWN0LTAiLz48L2c+CjxnIHRyYW5zZm9ybT0idHJhbnNsYXRlKDc3NiwyNTIyKSI+PHVzZSB4bGluazpocmVmPSIjcmVjdC0wIi8+PC9nPgo8ZyB0cmFuc2Zvcm09InRyYW5zbGF0ZSg4NzMsMjUyMikiPjx1c2UgeGxpbms6aHJlZj0iI3JlY3QtMCIvPjwvZz4KPGcgdHJhbnNmb3JtPSJ0cmFuc2xhdGUoMTE2NCwyNTIyKSI+PHVzZSB4bGluazpocmVmPSIjci0wIi8+PC9nPgo8ZyB0cmFuc2Zvcm09InRyYW5zbGF0ZSgxMjYxLDI1MjIpIj48dXNlIHhsaW5rOmhyZWY9IiNyZWN0LTAiLz48L2c+CjxnIHRyYW5zZm9ybT0idHJhbnNsYXRlKDEzNTgsMjUyMikiPjx1c2UgeGxpbms6aHJlZj0iI2x0LTAiLz48L2c+CjxnIHRyYW5zZm9ybT0idHJhbnNsYXRlKDE2NDksMjUyMikiPjx1c2UgeGxpbms6aHJlZj0iI3ItMCIvPjwvZz4KPGcgdHJhbnNmb3JtPSJ0cmFuc2xhdGUoMTc0NiwyNTIyKSI+PHVzZSB4bGluazpocmVmPSIjcmVjdC0wIi8+PC9nPgo8ZyB0cmFuc2Zvcm09InRyYW5zbGF0ZSgxODQzLDI1MjIpIj48dXNlIHhsaW5rOmhyZWY9IiNsdC0wIi8+PC9nPgo8ZyB0cmFuc2Zvcm09InRyYW5zbGF0ZSgyMDM3LDI1MjIpIj48dXNlIHhsaW5rOmhyZWY9IiNiLTAiLz48L2c+CjxnIHRyYW5zZm9ybT0idHJhbnNsYXRlKDIxMzQsMjUyMikiPjx1c2UgeGxpbms6aHJlZj0iI25fcmItMCIvPjwvZz4KPGcgdHJhbnNmb3JtPSJ0cmFuc2xhdGUoMjIzMSwyNTIyKSI+PHVzZSB4bGluazpocmVmPSIjcmVjdC0wIi8+PC9nPgo8ZyB0cmFuc2Zvcm09InRyYW5zbGF0ZSgyNTIyLDI1MjIpIj48dXNlIHhsaW5rOmhyZWY9IiNyYi0wIi8+PC9nPgo8ZyB0cmFuc2Zvcm09InRyYW5zbGF0ZSgyNjE5LDI1MjIpIj48dXNlIHhsaW5rOmhyZWY9IiNyZWN0LTAiLz48L2c+CjxnIHRyYW5zZm9ybT0idHJhbnNsYXRlKDI3MTYsMjUyMikiPjx1c2UgeGxpbms6aHJlZj0iI3JlY3QtMCIvPjwvZz4KPGcgdHJhbnNmb3JtPSJ0cmFuc2xhdGUoMjgxMywyNTIyKSI+PHVzZSB4bGluazpocmVmPSIjcmVjdC0wIi8+PC9nPgo8ZyB0cmFuc2Zvcm09InRyYW5zbGF0ZSgyOTEwLDI1MjIpIj48dXNlIHhsaW5rOmhyZWY9IiNsYi0wIi8+PC9nPgo8ZyB0cmFuc2Zvcm09InRyYW5zbGF0ZSgzMjAxLDI1MjIpIj48dXNlIHhsaW5rOmhyZWY9IiNlbXB0eS0wIi8+PC9nPgo8ZyB0cmFuc2Zvcm09InRyYW5zbGF0ZSgzMjk4LDI1MjIpIj48dXNlIHhsaW5rOmhyZWY9IiNuX3JiLTAiLz48L2c+CjxnIHRyYW5zZm9ybT0idHJhbnNsYXRlKDMzOTUsMjUyMikiPjx1c2UgeGxpbms6aHJlZj0iI3JiLTAiLz48L2c+CjxnIHRyYW5zZm9ybT0idHJhbnNsYXRlKDM0OTIsMjUyMikiPjx1c2UgeGxpbms6aHJlZj0iI3JlY3QtMCIvPjwvZz4KPGcgdHJhbnNmb3JtPSJ0cmFuc2xhdGUoMzU4OSwyNTIyKSI+PHVzZSB4bGluazpocmVmPSIjcmVjdC0wIi8+PC9nPgo8ZyB0cmFuc2Zvcm09InRyYW5zbGF0ZSgzNjg2LDI1MjIpIj48dXNlIHhsaW5rOmhyZWY9IiNyZWN0LTAiLz48L2c+CjxnIHRyYW5zZm9ybT0idHJhbnNsYXRlKDM3ODMsMjUyMikiPjx1c2UgeGxpbms6aHJlZj0iI2xiLTAiLz48L2c+CjxnIHRyYW5zZm9ybT0idHJhbnNsYXRlKDQxNzEsMjUyMikiPjx1c2UgeGxpbms6aHJlZj0iI3QtMCIvPjwvZz4KPGcgdHJhbnNmb3JtPSJ0cmFuc2xhdGUoNDM2NSwyNTIyKSI+PHVzZSB4bGluazpocmVmPSIjZW1wdHktMCIvPjwvZz4KPGcgdHJhbnNmb3JtPSJ0cmFuc2xhdGUoNDY1NiwyNTIyKSI+PHVzZSB4bGluazpocmVmPSIjcmVjdC0wIi8+PC9nPgo8ZyB0cmFuc2Zvcm09InRyYW5zbGF0ZSg0NzUzLDI1MjIpIj48dXNlIHhsaW5rOmhyZWY9IiNyZWN0LTAiLz48L2c+CjxnIHRyYW5zZm9ybT0idHJhbnNsYXRlKDQ4NTAsMjUyMikiPjx1c2UgeGxpbms6aHJlZj0iI3JlY3QtMCIvPjwvZz4KPGcgdHJhbnNmb3JtPSJ0cmFuc2xhdGUoNDk0NywyNTIyKSI+PHVzZSB4bGluazpocmVmPSIjcmVjdC0wIi8+PC9nPgo8ZyB0cmFuc2Zvcm09InRyYW5zbGF0ZSg1MDQ0LDI1MjIpIj48dXNlIHhsaW5rOmhyZWY9IiNsYi0wIi8+PC9nPgo8ZyB0cmFuc2Zvcm09InRyYW5zbGF0ZSgyOTEsMjYxOSkiPjx1c2UgeGxpbms6aHJlZj0iI3JlY3QtMCIvPjwvZz4KPGcgdHJhbnNmb3JtPSJ0cmFuc2xhdGUoMzg4LDI2MTkpIj48dXNlIHhsaW5rOmhyZWY9IiNyZWN0LTAiLz48L2c+CjxnIHRyYW5zZm9ybT0idHJhbnNsYXRlKDc3NiwyNjE5KSI+PHVzZSB4bGluazpocmVmPSIjcmVjdC0wIi8+PC9nPgo8ZyB0cmFuc2Zvcm09InRyYW5zbGF0ZSg4NzMsMjYxOSkiPjx1c2UgeGxpbms6aHJlZj0iI3JlY3QtMCIvPjwvZz4KPGcgdHJhbnNmb3JtPSJ0cmFuc2xhdGUoOTcwLDI2MTkpIj48dXNlIHhsaW5rOmhyZWY9IiNyZWN0LTAiLz48L2c+CjxnIHRyYW5zZm9ybT0idHJhbnNsYXRlKDEwNjcsMjYxOSkiPjx1c2UgeGxpbms6aHJlZj0iI2xiLTAiLz48L2c+CjxnIHRyYW5zZm9ybT0idHJhbnNsYXRlKDIwMzcsMjYxOSkiPjx1c2UgeGxpbms6aHJlZj0iI3J0LTAiLz48L2c+CjxnIHRyYW5zZm9ybT0idHJhbnNsYXRlKDIxMzQsMjYxOSkiPjx1c2UgeGxpbms6aHJlZj0iI3JlY3QtMCIvPjwvZz4KPGcgdHJhbnNmb3JtPSJ0cmFuc2xhdGUoMjIzMSwyNjE5KSI+PHVzZSB4bGluazpocmVmPSIjcmVjdC0wIi8+PC9nPgo8ZyB0cmFuc2Zvcm09InRyYW5zbGF0ZSgyMzI4LDI2MTkpIj48dXNlIHhsaW5rOmhyZWY9IiNsYi0wIi8+PC9nPgo8ZyB0cmFuc2Zvcm09InRyYW5zbGF0ZSgyNDI1LDI2MTkpIj48dXNlIHhsaW5rOmhyZWY9IiNuX3JiLTAiLz48L2c+CjxnIHRyYW5zZm9ybT0idHJhbnNsYXRlKDI1MjIsMjYxOSkiPjx1c2UgeGxpbms6aHJlZj0iI3JlY3QtMCIvPjwvZz4KPGcgdHJhbnNmb3JtPSJ0cmFuc2xhdGUoMjkxMCwyNjE5KSI+PHVzZSB4bGluazpocmVmPSIjcmVjdC0wIi8+PC9nPgo8ZyB0cmFuc2Zvcm09InRyYW5zbGF0ZSgzMjk4LDI2MTkpIj48dXNlIHhsaW5rOmhyZWY9IiNyLTAiLz48L2c+CjxnIHRyYW5zZm9ybT0idHJhbnNsYXRlKDMzOTUsMjYxOSkiPjx1c2UgeGxpbms6aHJlZj0iI3JlY3QtMCIvPjwvZz4KPGcgdHJhbnNmb3JtPSJ0cmFuc2xhdGUoMzQ5MiwyNjE5KSI+PHVzZSB4bGluazpocmVmPSIjcmVjdC0wIi8+PC9nPgo8ZyB0cmFuc2Zvcm09InRyYW5zbGF0ZSgzNzgzLDI2MTkpIj48dXNlIHhsaW5rOmhyZWY9IiNyZWN0LTAiLz48L2c+CjxnIHRyYW5zZm9ybT0idHJhbnNsYXRlKDM5NzcsMjYxOSkiPjx1c2UgeGxpbms6aHJlZj0iI3JiLTAiLz48L2c+CjxnIHRyYW5zZm9ybT0idHJhbnNsYXRlKDQwNzQsMjYxOSkiPjx1c2UgeGxpbms6aHJlZj0iI2xiLTAiLz48L2c+CjxnIHRyYW5zZm9ybT0idHJhbnNsYXRlKDQ2NTYsMjYxOSkiPjx1c2UgeGxpbms6aHJlZj0iI3JlY3QtMCIvPjwvZz4KPGcgdHJhbnNmb3JtPSJ0cmFuc2xhdGUoNTA0NCwyNjE5KSI+PHVzZSB4bGluazpocmVmPSIjcmVjdC0wIi8+PC9nPgo8ZyB0cmFuc2Zvcm09InRyYW5zbGF0ZSg1MTQxLDI2MTkpIj48dXNlIHhsaW5rOmhyZWY9IiNyZWN0LTAiLz48L2c+CjxnIHRyYW5zZm9ybT0idHJhbnNsYXRlKDUyMzgsMjYxOSkiPjx1c2UgeGxpbms6aHJlZj0iI2wtMCIvPjwvZz4KPGcgdHJhbnNmb3JtPSJ0cmFuc2xhdGUoMCwyNzE2KSI+PHVzZSB4bGluazpocmVmPSIjcmItMCIvPjwvZz4KPGcgdHJhbnNmb3JtPSJ0cmFuc2xhdGUoOTcsMjcxNikiPjx1c2UgeGxpbms6aHJlZj0iI2wtMCIvPjwvZz4KPGcgdHJhbnNmb3JtPSJ0cmFuc2xhdGUoMjkxLDI3MTYpIj48dXNlIHhsaW5rOmhyZWY9IiNydC0wIi8+PC9nPgo8ZyB0cmFuc2Zvcm09InRyYW5zbGF0ZSgzODgsMjcxNikiPjx1c2UgeGxpbms6aHJlZj0iI3JlY3QtMCIvPjwvZz4KPGcgdHJhbnNmb3JtPSJ0cmFuc2xhdGUoNTgyLDI3MTYpIj48dXNlIHhsaW5rOmhyZWY9IiNlbXB0eS0wIi8+PC9nPgo8ZyB0cmFuc2Zvcm09InRyYW5zbGF0ZSg3NzYsMjcxNikiPjx1c2UgeGxpbms6aHJlZj0iI3JlY3QtMCIvPjwvZz4KPGcgdHJhbnNmb3JtPSJ0cmFuc2xhdGUoODczLDI3MTYpIj48dXNlIHhsaW5rOmhyZWY9IiNyZWN0LTAiLz48L2c+CjxnIHRyYW5zZm9ybT0idHJhbnNsYXRlKDEwNjcsMjcxNikiPjx1c2UgeGxpbms6aHJlZj0iI3JlY3QtMCIvPjwvZz4KPGcgdHJhbnNmb3JtPSJ0cmFuc2xhdGUoMTE2NCwyNzE2KSI+PHVzZSB4bGluazpocmVmPSIjcmVjdC0wIi8+PC9nPgo8ZyB0cmFuc2Zvcm09InRyYW5zbGF0ZSgxMjYxLDI3MTYpIj48dXNlIHhsaW5rOmhyZWY9IiNyZWN0LTAiLz48L2c+CjxnIHRyYW5zZm9ybT0idHJhbnNsYXRlKDEzNTgsMjcxNikiPjx1c2UgeGxpbms6aHJlZj0iI3JlY3QtMCIvPjwvZz4KPGcgdHJhbnNmb3JtPSJ0cmFuc2xhdGUoMTQ1NSwyNzE2KSI+PHVzZSB4bGluazpocmVmPSIjbGItMCIvPjwvZz4KPGcgdHJhbnNmb3JtPSJ0cmFuc2xhdGUoMTY0OSwyNzE2KSI+PHVzZSB4bGluazpocmVmPSIjci0wIi8+PC9nPgo8ZyB0cmFuc2Zvcm09InRyYW5zbGF0ZSgxNzQ2LDI3MTYpIj48dXNlIHhsaW5rOmhyZWY9IiNyZWN0LTAiLz48L2c+CjxnIHRyYW5zZm9ybT0idHJhbnNsYXRlKDE4NDMsMjcxNikiPjx1c2UgeGxpbms6aHJlZj0iI3JlY3QtMCIvPjwvZz4KPGcgdHJhbnNmb3JtPSJ0cmFuc2xhdGUoMTk0MCwyNzE2KSI+PHVzZSB4bGluazpocmVmPSIjbGItMCIvPjwvZz4KPGcgdHJhbnNmb3JtPSJ0cmFuc2xhdGUoMjEzNCwyNzE2KSI+PHVzZSB4bGluazpocmVmPSIjcnQtMCIvPjwvZz4KPGcgdHJhbnNmb3JtPSJ0cmFuc2xhdGUoMjIzMSwyNzE2KSI+PHVzZSB4bGluazpocmVmPSIjcmVjdC0wIi8+PC9nPgo8ZyB0cmFuc2Zvcm09InRyYW5zbGF0ZSgyMzI4LDI3MTYpIj48dXNlIHhsaW5rOmhyZWY9IiNyZWN0LTAiLz48L2c+CjxnIHRyYW5zZm9ybT0idHJhbnNsYXRlKDI0MjUsMjcxNikiPjx1c2UgeGxpbms6aHJlZj0iI3JlY3QtMCIvPjwvZz4KPGcgdHJhbnNmb3JtPSJ0cmFuc2xhdGUoMjUyMiwyNzE2KSI+PHVzZSB4bGluazpocmVmPSIjcmVjdC0wIi8+PC9nPgo8ZyB0cmFuc2Zvcm09InRyYW5zbGF0ZSgyNzE2LDI3MTYpIj48dXNlIHhsaW5rOmhyZWY9IiNlbXB0eS0wIi8+PC9nPgo8ZyB0cmFuc2Zvcm09InRyYW5zbGF0ZSgyOTEwLDI3MTYpIj48dXNlIHhsaW5rOmhyZWY9IiNyZWN0LTAiLz48L2c+CjxnIHRyYW5zZm9ybT0idHJhbnNsYXRlKDMwMDcsMjcxNikiPjx1c2UgeGxpbms6aHJlZj0iI2wtMCIvPjwvZz4KPGcgdHJhbnNmb3JtPSJ0cmFuc2xhdGUoMzM5NSwyNzE2KSI+PHVzZSB4bGluazpocmVmPSIjcnQtMCIvPjwvZz4KPGcgdHJhbnNmb3JtPSJ0cmFuc2xhdGUoMzQ5MiwyNzE2KSI+PHVzZSB4bGluazpocmVmPSIjcmVjdC0wIi8+PC9nPgo8ZyB0cmFuc2Zvcm09InRyYW5zbGF0ZSgzNTg5LDI3MTYpIj48dXNlIHhsaW5rOmhyZWY9IiNyZWN0LTAiLz48L2c+CjxnIHRyYW5zZm9ybT0idHJhbnNsYXRlKDM2ODYsMjcxNikiPjx1c2UgeGxpbms6aHJlZj0iI3JlY3QtMCIvPjwvZz4KPGcgdHJhbnNmb3JtPSJ0cmFuc2xhdGUoMzc4MywyNzE2KSI+PHVzZSB4bGluazpocmVmPSIjcmVjdC0wIi8+PC9nPgo8ZyB0cmFuc2Zvcm09InRyYW5zbGF0ZSgzOTc3LDI3MTYpIj48dXNlIHhsaW5rOmhyZWY9IiNydC0wIi8+PC9nPgo8ZyB0cmFuc2Zvcm09InRyYW5zbGF0ZSg0MDc0LDI3MTYpIj48dXNlIHhsaW5rOmhyZWY9IiNyZWN0LTAiLz48L2c+CjxnIHRyYW5zZm9ybT0idHJhbnNsYXRlKDQxNzEsMjcxNikiPjx1c2UgeGxpbms6aHJlZj0iI3JlY3QtMCIvPjwvZz4KPGcgdHJhbnNmb3JtPSJ0cmFuc2xhdGUoNDI2OCwyNzE2KSI+PHVzZSB4bGluazpocmVmPSIjbC0wIi8+PC9nPgo8ZyB0cmFuc2Zvcm09InRyYW5zbGF0ZSg0MzY1LDI3MTYpIj48dXNlIHhsaW5rOmhyZWY9IiNuX3JiLTAiLz48L2c+CjxnIHRyYW5zZm9ybT0idHJhbnNsYXRlKDQ0NjIsMjcxNikiPjx1c2UgeGxpbms6aHJlZj0iI2ItMCIvPjwvZz4KPGcgdHJhbnNmb3JtPSJ0cmFuc2xhdGUoNDU1OSwyNzE2KSI+PHVzZSB4bGluazpocmVmPSIjbl9yYi0wIi8+PC9nPgo8ZyB0cmFuc2Zvcm09InRyYW5zbGF0ZSg0NjU2LDI3MTYpIj48dXNlIHhsaW5rOmhyZWY9IiNyZWN0LTAiLz48L2c+CjxnIHRyYW5zZm9ybT0idHJhbnNsYXRlKDQ4NTAsMjcxNikiPjx1c2UgeGxpbms6aHJlZj0iI2VtcHR5LTAiLz48L2c+CjxnIHRyYW5zZm9ybT0idHJhbnNsYXRlKDUwNDQsMjcxNikiPjx1c2UgeGxpbms6aHJlZj0iI3JlY3QtMCIvPjwvZz4KPGcgdHJhbnNmb3JtPSJ0cmFuc2xhdGUoNTE0MSwyNzE2KSI+PHVzZSB4bGluazpocmVmPSIjbHQtMCIvPjwvZz4KPGcgdHJhbnNmb3JtPSJ0cmFuc2xhdGUoNTQzMiwyNzE2KSI+PHVzZSB4bGluazpocmVmPSIjYi0wIi8+PC9nPgo8ZyB0cmFuc2Zvcm09InRyYW5zbGF0ZSgwLDI4MTMpIj48dXNlIHhsaW5rOmhyZWY9IiNyZWN0LTAiLz48L2c+CjxnIHRyYW5zZm9ybT0idHJhbnNsYXRlKDM4OCwyODEzKSI+PHVzZSB4bGluazpocmVmPSIjcmVjdC0wIi8+PC9nPgo8ZyB0cmFuc2Zvcm09InRyYW5zbGF0ZSg2NzksMjgxMykiPjx1c2UgeGxpbms6aHJlZj0iI25fcmItMCIvPjwvZz4KPGcgdHJhbnNmb3JtPSJ0cmFuc2xhdGUoNzc2LDI4MTMpIj48dXNlIHhsaW5rOmhyZWY9IiNyZWN0LTAiLz48L2c+CjxnIHRyYW5zZm9ybT0idHJhbnNsYXRlKDg3MywyODEzKSI+PHVzZSB4bGluazpocmVmPSIjcmVjdC0wIi8+PC9nPgo8ZyB0cmFuc2Zvcm09InRyYW5zbGF0ZSg5NzAsMjgxMykiPjx1c2UgeGxpbms6aHJlZj0iI3JlY3QtMCIvPjwvZz4KPGcgdHJhbnNmb3JtPSJ0cmFuc2xhdGUoMTA2NywyODEzKSI+PHVzZSB4bGluazpocmVmPSIjcmVjdC0wIi8+PC9nPgo8ZyB0cmFuc2Zvcm09InRyYW5zbGF0ZSgxMTY0LDI4MTMpIj48dXNlIHhsaW5rOmhyZWY9IiNyZWN0LTAiLz48L2c+CjxnIHRyYW5zZm9ybT0idHJhbnNsYXRlKDEyNjEsMjgxMykiPjx1c2UgeGxpbms6aHJlZj0iI3JlY3QtMCIvPjwvZz4KPGcgdHJhbnNmb3JtPSJ0cmFuc2xhdGUoMTQ1NSwyODEzKSI+PHVzZSB4bGluazpocmVmPSIjcmVjdC0wIi8+PC9nPgo8ZyB0cmFuc2Zvcm09InRyYW5zbGF0ZSgxNzQ2LDI4MTMpIj48dXNlIHhsaW5rOmhyZWY9IiN0LTAiLz48L2c+CjxnIHRyYW5zZm9ybT0idHJhbnNsYXRlKDE5NDAsMjgxMykiPjx1c2UgeGxpbms6aHJlZj0iI3JlY3QtMCIvPjwvZz4KPGcgdHJhbnNmb3JtPSJ0cmFuc2xhdGUoMjQyNSwyODEzKSI+PHVzZSB4bGluazpocmVmPSIjcnQtMCIvPjwvZz4KPGcgdHJhbnNmb3JtPSJ0cmFuc2xhdGUoMjUyMiwyODEzKSI+PHVzZSB4bGluazpocmVmPSIjcmVjdC0wIi8+PC9nPgo8ZyB0cmFuc2Zvcm09InRyYW5zbGF0ZSgyODEzLDI4MTMpIj48dXNlIHhsaW5rOmhyZWY9IiNuX3JiLTAiLz48L2c+CjxnIHRyYW5zZm9ybT0idHJhbnNsYXRlKDI5MTAsMjgxMykiPjx1c2UgeGxpbms6aHJlZj0iI3JlY3QtMCIvPjwvZz4KPGcgdHJhbnNmb3JtPSJ0cmFuc2xhdGUoMzIwMSwyODEzKSI+PHVzZSB4bGluazpocmVmPSIjYi0wIi8+PC9nPgo8ZyB0cmFuc2Zvcm09InRyYW5zbGF0ZSgzNDkyLDI4MTMpIj48dXNlIHhsaW5rOmhyZWY9IiNydC0wIi8+PC9nPgo8ZyB0cmFuc2Zvcm09InRyYW5zbGF0ZSgzNTg5LDI4MTMpIj48dXNlIHhsaW5rOmhyZWY9IiNyZWN0LTAiLz48L2c+CjxnIHRyYW5zZm9ybT0idHJhbnNsYXRlKDM3ODMsMjgxMykiPjx1c2UgeGxpbms6aHJlZj0iI3JlY3QtMCIvPjwvZz4KPGcgdHJhbnNmb3JtPSJ0cmFuc2xhdGUoMzg4MCwyODEzKSI+PHVzZSB4bGluazpocmVmPSIjbC0wIi8+PC9nPgo8ZyB0cmFuc2Zvcm09InRyYW5zbGF0ZSg0MDc0LDI4MTMpIj48dXNlIHhsaW5rOmhyZWY9IiNydC0wIi8+PC9nPgo8ZyB0cmFuc2Zvcm09InRyYW5zbGF0ZSg0MTcxLDI4MTMpIj48dXNlIHhsaW5rOmhyZWY9IiNsdC0wIi8+PC9nPgo8ZyB0cmFuc2Zvcm09InRyYW5zbGF0ZSg0MzY1LDI4MTMpIj48dXNlIHhsaW5rOmhyZWY9IiNyLTAiLz48L2c+CjxnIHRyYW5zZm9ybT0idHJhbnNsYXRlKDQ0NjIsMjgxMykiPjx1c2UgeGxpbms6aHJlZj0iI3JlY3QtMCIvPjwvZz4KPGcgdHJhbnNmb3JtPSJ0cmFuc2xhdGUoNDU1OSwyODEzKSI+PHVzZSB4bGluazpocmVmPSIjcmVjdC0wIi8+PC9nPgo8ZyB0cmFuc2Zvcm09InRyYW5zbGF0ZSg0NjU2LDI4MTMpIj48dXNlIHhsaW5rOmhyZWY9IiNyZWN0LTAiLz48L2c+CjxnIHRyYW5zZm9ybT0idHJhbnNsYXRlKDQ5NDcsMjgxMykiPjx1c2UgeGxpbms6aHJlZj0iI25fcmItMCIvPjwvZz4KPGcgdHJhbnNmb3JtPSJ0cmFuc2xhdGUoNTA0NCwyODEzKSI+PHVzZSB4bGluazpocmVmPSIjcmVjdC0wIi8+PC9nPgo8ZyB0cmFuc2Zvcm09InRyYW5zbGF0ZSg1NDMyLDI4MTMpIj48dXNlIHhsaW5rOmhyZWY9IiNyZWN0LTAiLz48L2c+CjxnIHRyYW5zZm9ybT0idHJhbnNsYXRlKDAsMjkxMCkiPjx1c2UgeGxpbms6aHJlZj0iI3J0LTAiLz48L2c+CjxnIHRyYW5zZm9ybT0idHJhbnNsYXRlKDk3LDI5MTApIj48dXNlIHhsaW5rOmhyZWY9IiNsLTAiLz48L2c+CjxnIHRyYW5zZm9ybT0idHJhbnNsYXRlKDI5MSwyOTEwKSI+PHVzZSB4bGluazpocmVmPSIjci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3JlY3QtMCIvPjwvZz4KPGcgdHJhbnNmb3JtPSJ0cmFuc2xhdGUoNzc2LDI5MTApIj48dXNlIHhsaW5rOmhyZWY9IiNyZWN0LTAiLz48L2c+CjxnIHRyYW5zZm9ybT0idHJhbnNsYXRlKDg3MywyOTEwKSI+PHVzZSB4bGluazpocmVmPSIjbHQtMCIvPjwvZz4KPGcgdHJhbnNmb3JtPSJ0cmFuc2xhdGUoMTA2NywyOTEwKSI+PHVzZSB4bGluazpocmVmPSIjcnQtMCIvPjwvZz4KPGcgdHJhbnNmb3JtPSJ0cmFuc2xhdGUoMTE2NCwyOTEwKSI+PHVzZSB4bGluazpocmVmPSIjcmVjdC0wIi8+PC9nPgo8ZyB0cmFuc2Zvcm09InRyYW5zbGF0ZSgxMjYxLDI5MTApIj48dXNlIHhsaW5rOmhyZWY9IiNyZWN0LTAiLz48L2c+CjxnIHRyYW5zZm9ybT0idHJhbnNsYXRlKDE0NTUsMjkxMCkiPjx1c2UgeGxpbms6aHJlZj0iI3JlY3QtMCIvPjwvZz4KPGcgdHJhbnNmb3JtPSJ0cmFuc2xhdGUoMTU1MiwyOTEwKSI+PHVzZSB4bGluazpocmVmPSIjbC0wIi8+PC9nPgo8ZyB0cmFuc2Zvcm09InRyYW5zbGF0ZSgxOTQwLDI5MTApIj48dXNlIHhsaW5rOmhyZWY9IiNydC0wIi8+PC9nPgo8ZyB0cmFuc2Zvcm09InRyYW5zbGF0ZSgyMDM3LDI5MTApIj48dXNlIHhsaW5rOmhyZWY9IiNyZWN0LTAiLz48L2c+CjxnIHRyYW5zZm9ybT0idHJhbnNsYXRlKDIxMzQsMjkxMCkiPjx1c2UgeGxpbms6aHJlZj0iI3JlY3QtMCIvPjwvZz4KPGcgdHJhbnNmb3JtPSJ0cmFuc2xhdGUoMjIzMSwyOTEwKSI+PHVzZSB4bGluazpocmVmPSIjbC0wIi8+PC9nPgo8ZyB0cmFuc2Zvcm09InRyYW5zbGF0ZSgyNTIyLDI5MTApIj48dXNlIHhsaW5rOmhyZWY9IiNydC0wIi8+PC9nPgo8ZyB0cmFuc2Zvcm09InRyYW5zbGF0ZSgyNjE5LDI5MTApIj48dXNlIHhsaW5rOmhyZWY9IiNyZWN0LTAiLz48L2c+CjxnIHRyYW5zZm9ybT0idHJhbnNsYXRlKDI3MTYsMjkxMCkiPjx1c2UgeGxpbms6aHJlZj0iI3JlY3QtMCIvPjwvZz4KPGcgdHJhbnNmb3JtPSJ0cmFuc2xhdGUoMjgxMywyOTEwKSI+PHVzZSB4bGluazpocmVmPSIjcmVjdC0wIi8+PC9nPgo8ZyB0cmFuc2Zvcm09InRyYW5zbGF0ZSgyOTEwLDI5MTApIj48dXNlIHhsaW5rOmhyZWY9IiNsdC0wIi8+PC9nPgo8ZyB0cmFuc2Zvcm09InRyYW5zbGF0ZSgzMjAxLDI5MTApIj48dXNlIHhsaW5rOmhyZWY9IiNyZWN0LTAiLz48L2c+CjxnIHRyYW5zZm9ybT0idHJhbnNsYXRlKDMzOTUsMjkxMCkiPjx1c2UgeGxpbms6aHJlZj0iI2VtcHR5LTAiLz48L2c+CjxnIHRyYW5zZm9ybT0idHJhbnNsYXRlKDM1ODksMjkxMCkiPjx1c2UgeGxpbms6aHJlZj0iI3QtMCIvPjwvZz4KPGcgdHJhbnNmb3JtPSJ0cmFuc2xhdGUoMzc4MywyOTEwKSI+PHVzZSB4bGluazpocmVmPSIjdC0wIi8+PC9nPgo8ZyB0cmFuc2Zvcm09InRyYW5zbGF0ZSgzODgwLDI5MTApIj48dXNlIHhsaW5rOmhyZWY9IiNuX3JiLTAiLz48L2c+CjxnIHRyYW5zZm9ybT0idHJhbnNsYXRlKDM5NzcsMjkxMCkiPjx1c2UgeGxpbms6aHJlZj0iI2ItMCIvPjwvZz4KPGcgdHJhbnNmb3JtPSJ0cmFuc2xhdGUoNDI2OCwyOTEwKSI+PHVzZSB4bGluazpocmVmPSIjZW1wdHktMCIvPjwvZz4KPGcgdHJhbnNmb3JtPSJ0cmFuc2xhdGUoNDY1NiwyOTEwKSI+PHVzZSB4bGluazpocmVmPSIjcnQtMCIvPjwvZz4KPGcgdHJhbnNmb3JtPSJ0cmFuc2xhdGUoNDc1MywyOTEwKSI+PHVzZSB4bGluazpocmVmPSIjcmVjdC0wIi8+PC9nPgo8ZyB0cmFuc2Zvcm09InRyYW5zbGF0ZSg0ODUwLDI5MTApIj48dXNlIHhsaW5rOmhyZWY9IiNyZWN0LTAiLz48L2c+CjxnIHRyYW5zZm9ybT0idHJhbnNsYXRlKDQ5NDcsMjkxMCkiPjx1c2UgeGxpbms6aHJlZj0iI3JlY3QtMCIvPjwvZz4KPGcgdHJhbnNmb3JtPSJ0cmFuc2xhdGUoNTA0NCwyOTEwKSI+PHVzZSB4bGluazpocmVmPSIjcmVjdC0wIi8+PC9nPgo8ZyB0cmFuc2Zvcm09InRyYW5zbGF0ZSg1MTQxLDI5MTApIj48dXNlIHhsaW5rOmhyZWY9IiNsYi0wIi8+PC9nPgo8ZyB0cmFuc2Zvcm09InRyYW5zbGF0ZSg1NDMyLDI5MTApIj48dXNlIHhsaW5rOmhyZWY9IiNyZWN0LTAiLz48L2c+CjxnIHRyYW5zZm9ybT0idHJhbnNsYXRlKDE5NCwzMDA3KSI+PHVzZSB4bGluazpocmVmPSIjZW1wdHktMCIvPjwvZz4KPGcgdHJhbnNmb3JtPSJ0cmFuc2xhdGUoMzg4LDMwMDcpIj48dXNlIHhsaW5rOmhyZWY9IiNydC0wIi8+PC9nPgo8ZyB0cmFuc2Zvcm09InRyYW5zbGF0ZSg0ODUsMzAwNykiPjx1c2UgeGxpbms6aHJlZj0iI3JlY3QtMCIvPjwvZz4KPGcgdHJhbnNmb3JtPSJ0cmFuc2xhdGUoNzc2LDMwMDcpIj48dXNlIHhsaW5rOmhyZWY9IiN0LTAiLz48L2c+CjxnIHRyYW5zZm9ybT0idHJhbnNsYXRlKDk3MCwzMDA3KSI+PHVzZSB4bGluazpocmVmPSIjYi0wIi8+PC9nPgo8ZyB0cmFuc2Zvcm09InRyYW5zbGF0ZSgxMTY0LDMwMDcpIj48dXNlIHhsaW5rOmhyZWY9IiNyZWN0LTAiLz48L2c+CjxnIHRyYW5zZm9ybT0idHJhbnNsYXRlKDEyNjEsMzAwNykiPjx1c2UgeGxpbms6aHJlZj0iI3JlY3QtMCIvPjwvZz4KPGcgdHJhbnNmb3JtPSJ0cmFuc2xhdGUoMTM1OCwzMDA3KSI+PHVzZSB4bGluazpocmVmPSIjbl9yYi0wIi8+PC9nPgo8ZyB0cmFuc2Zvcm09InRyYW5zbGF0ZSgxNDU1LDMwMDcpIj48dXNlIHhsaW5rOmhyZWY9IiNyZWN0LTAiLz48L2c+CjxnIHRyYW5zZm9ybT0idHJhbnNsYXRlKDE3NDYsMzAwNykiPjx1c2UgeGxpbms6aHJlZj0iI25fcmItMCIvPjwvZz4KPGcgdHJhbnNmb3JtPSJ0cmFuc2xhdGUoMTg0MywzMDA3KSI+PHVzZSB4bGluazpocmVmPSIjYi0wIi8+PC9nPgo8ZyB0cmFuc2Zvcm09InRyYW5zbGF0ZSgyMDM3LDMwMDcpIj48dXNlIHhsaW5rOmhyZWY9IiNyZWN0LTAiLz48L2c+CjxnIHRyYW5zZm9ybT0idHJhbnNsYXRlKDIxMzQsMzAwNykiPjx1c2UgeGxpbms6aHJlZj0iI3JlY3QtMCIvPjwvZz4KPGcgdHJhbnNmb3JtPSJ0cmFuc2xhdGUoMjMyOCwzMDA3KSI+PHVzZSB4bGluazpocmVmPSIjZW1wdHktMCIvPjwvZz4KPGcgdHJhbnNmb3JtPSJ0cmFuc2xhdGUoMjYxOSwzMDA3KSI+PHVzZSB4bGluazpocmVmPSIjdC0wIi8+PC9nPgo8ZyB0cmFuc2Zvcm09InRyYW5zbGF0ZSgyODEzLDMwMDcpIj48dXNlIHhsaW5rOmhyZWY9IiNyZWN0LTAiLz48L2c+CjxnIHRyYW5zZm9ybT0idHJhbnNsYXRlKDMwMDcsMzAwNykiPjx1c2UgeGxpbms6aHJlZj0iI2ItMCIvPjwvZz4KPGcgdHJhbnNmb3JtPSJ0cmFuc2xhdGUoMzIwMSwzMDA3KSI+PHVzZSB4bGluazpocmVmPSIjcmVjdC0wIi8+PC9nPgo8ZyB0cmFuc2Zvcm09InRyYW5zbGF0ZSgzMjk4LDMwMDcpIj48dXNlIHhsaW5rOmhyZWY9IiNsYi0wIi8+PC9nPgo8ZyB0cmFuc2Zvcm09InRyYW5zbGF0ZSgzNDkyLDMwMDcpIj48dXNlIHhsaW5rOmhyZWY9IiNiLTAiLz48L2c+CjxnIHRyYW5zZm9ybT0idHJhbnNsYXRlKDM4ODAsMzAwNykiPjx1c2UgeGxpbms6aHJlZj0iI3JiLTAiLz48L2c+CjxnIHRyYW5zZm9ybT0idHJhbnNsYXRlKDM5NzcsMzAwNykiPjx1c2UgeGxpbms6aHJlZj0iI2x0LTAiLz48L2c+CjxnIHRyYW5zZm9ybT0idHJhbnNsYXRlKDQxNzEsMzAwNykiPjx1c2UgeGxpbms6aHJlZj0iI2VtcHR5LTAiLz48L2c+CjxnIHRyYW5zZm9ybT0idHJhbnNsYXRlKDQ0NjIsMzAwNykiPjx1c2UgeGxpbms6aHJlZj0iI3JiLTAiLz48L2c+CjxnIHRyYW5zZm9ybT0idHJhbnNsYXRlKDQ1NTksMzAwNykiPjx1c2UgeGxpbms6aHJlZj0iI2wtMCIvPjwvZz4KPGcgdHJhbnNmb3JtPSJ0cmFuc2xhdGUoNDk0NywzMDA3KSI+PHVzZSB4bGluazpocmVmPSIjcmVjdC0wIi8+PC9nPgo8ZyB0cmFuc2Zvcm09InRyYW5zbGF0ZSg1MDQ0LDMwMDcpIj48dXNlIHhsaW5rOmhyZWY9IiNyZWN0LTAiLz48L2c+CjxnIHRyYW5zZm9ybT0idHJhbnNsYXRlKDUxNDEsMzAwNykiPjx1c2UgeGxpbms6aHJlZj0iI3JlY3QtMCIvPjwvZz4KPGcgdHJhbnNmb3JtPSJ0cmFuc2xhdGUoNTIzOCwzMDA3KSI+PHVzZSB4bGluazpocmVmPSIjbC0wIi8+PC9nPgo8ZyB0cmFuc2Zvcm09InRyYW5zbGF0ZSg1MzM1LDMwMDcpIj48dXNlIHhsaW5rOmhyZWY9IiNuX3JiLTAiLz48L2c+CjxnIHRyYW5zZm9ybT0idHJhbnNsYXRlKDU0MzIsMzAwNykiPjx1c2UgeGxpbms6aHJlZj0iI3JlY3QtMCIvPjwvZz4KPGcgdHJhbnNmb3JtPSJ0cmFuc2xhdGUoMCwzMTA0KSI+PHVzZSB4bGluazpocmVmPSIjZW1wdHktMCIvPjwvZz4KPGcgdHJhbnNmb3JtPSJ0cmFuc2xhdGUoMTk0LDMxMDQpIj48dXNlIHhsaW5rOmhyZWY9IiNuX3JiLTAiLz48L2c+CjxnIHRyYW5zZm9ybT0idHJhbnNsYXRlKDI5MSwzMTA0KSI+PHVzZSB4bGluazpocmVmPSIjYi0wIi8+PC9nPgo8ZyB0cmFuc2Zvcm09InRyYW5zbGF0ZSg0ODUsMzEwNCkiPjx1c2UgeGxpbms6aHJlZj0iI3J0LTAiLz48L2c+CjxnIHRyYW5zZm9ybT0idHJhbnNsYXRlKDU4MiwzMTA0KSI+PHVzZSB4bGluazpocmVmPSIjcmVjdC0wIi8+PC9nPgo8ZyB0cmFuc2Zvcm09InRyYW5zbGF0ZSg2NzksMzEwNCkiPjx1c2UgeGxpbms6aHJlZj0iI2xiLTAiLz48L2c+CjxnIHRyYW5zZm9ybT0idHJhbnNsYXRlKDk3MCwzMTA0KSI+PHVzZSB4bGluazpocmVmPSIjdC0wIi8+PC9nPgo8ZyB0cmFuc2Zvcm09InRyYW5zbGF0ZSgxMDY3LDMxMDQpIj48dXNlIHhsaW5rOmhyZWY9IiNuX3JiLTAiLz48L2c+CjxnIHRyYW5zZm9ybT0idHJhbnNsYXRlKDExNjQsMzEwNCkiPjx1c2UgeGxpbms6aHJlZj0iI3JlY3QtMCIvPjwvZz4KPGcgdHJhbnNmb3JtPSJ0cmFuc2xhdGUoMTI2MSwzMTA0KSI+PHVzZSB4bGluazpocmVmPSIjcmVjdC0wIi8+PC9nPgo8ZyB0cmFuc2Zvcm09InRyYW5zbGF0ZSgxMzU4LDMxMDQpIj48dXNlIHhsaW5rOmhyZWY9IiNyZWN0LTAiLz48L2c+CjxnIHRyYW5zZm9ybT0idHJhbnNsYXRlKDE0NTUsMzEwNCkiPjx1c2UgeGxpbms6aHJlZj0iI3JlY3QtMCIvPjwvZz4KPGcgdHJhbnNmb3JtPSJ0cmFuc2xhdGUoMTU1MiwzMTA0KSI+PHVzZSB4bGluazpocmVmPSIjcmVjdC0wIi8+PC9nPgo8ZyB0cmFuc2Zvcm09InRyYW5zbGF0ZSgxNjQ5LDMxMDQpIj48dXNlIHhsaW5rOmhyZWY9IiNyZWN0LTAiLz48L2c+CjxnIHRyYW5zZm9ybT0idHJhbnNsYXRlKDE3NDYsMzEwNCkiPjx1c2UgeGxpbms6aHJlZj0iI3JlY3QtMCIvPjwvZz4KPGcgdHJhbnNmb3JtPSJ0cmFuc2xhdGUoMTg0MywzMTA0KSI+PHVzZSB4bGluazpocmVmPSIjbHQtMCIvPjwvZz4KPGcgdHJhbnNmb3JtPSJ0cmFuc2xhdGUoMjAzNywzMTA0KSI+PHVzZSB4bGluazpocmVmPSIjcmVjdC0wIi8+PC9nPgo8ZyB0cmFuc2Zvcm09InRyYW5zbGF0ZSgyMTM0LDMxMDQpIj48dXNlIHhsaW5rOmhyZWY9IiNyZWN0LTAiLz48L2c+CjxnIHRyYW5zZm9ybT0idHJhbnNsYXRlKDIyMzEsMzEwNCkiPjx1c2UgeGxpbms6aHJlZj0iI2wtMCIvPjwvZz4KPGcgdHJhbnNmb3JtPSJ0cmFuc2xhdGUoMjMyOCwzMTA0KSI+PHVzZSB4bGluazpocmVmPSIjbl9yYi0wIi8+PC9nPgo8ZyB0cmFuc2Zvcm09InRyYW5zbGF0ZSgyNDI1LDMxMDQpIj48dXNlIHhsaW5rOmhyZWY9IiNiLTAiLz48L2c+CjxnIHRyYW5zZm9ybT0idHJhbnNsYXRlKDI4MTMsMzEwNCkiPjx1c2UgeGxpbms6aHJlZj0iI3QtMCIvPjwvZz4KPGcgdHJhbnNmb3JtPSJ0cmFuc2xhdGUoMzAwNywzMTA0KSI+PHVzZSB4bGluazpocmVmPSIjdC0wIi8+PC9nPgo8ZyB0cmFuc2Zvcm09InRyYW5zbGF0ZSgzMjAxLDMxMDQpIj48dXNlIHhsaW5rOmhyZWY9IiNydC0wIi8+PC9nPgo8ZyB0cmFuc2Zvcm09InRyYW5zbGF0ZSgzMjk4LDMxMDQpIj48dXNlIHhsaW5rOmhyZWY9IiNyZWN0LTAiLz48L2c+CjxnIHRyYW5zZm9ybT0idHJhbnNsYXRlKDM0OTIsMzEwNCkiPjx1c2UgeGxpbms6aHJlZj0iI3J0LTAiLz48L2c+CjxnIHRyYW5zZm9ybT0idHJhbnNsYXRlKDM1ODksMzEwNCkiPjx1c2UgeGxpbms6aHJlZj0iI3JlY3QtMCIvPjwvZz4KPGcgdHJhbnNmb3JtPSJ0cmFuc2xhdGUoMzY4NiwzMTA0KSI+PHVzZSB4bGluazpocmVmPSIjbGItMCIvPjwvZz4KPGcgdHJhbnNmb3JtPSJ0cmFuc2xhdGUoMzc4MywzMTA0KSI+PHVzZSB4bGluazpocmVmPSIjbl9yYi0wIi8+PC9nPgo8ZyB0cmFuc2Zvcm09InRyYW5zbGF0ZSgzODgwLDMxMDQpIj48dXNlIHhsaW5rOmhyZWY9IiNyZWN0LTAiLz48L2c+CjxnIHRyYW5zZm9ybT0idHJhbnNsYXRlKDQzNjUsMzEwNCkiPjx1c2UgeGxpbms6aHJlZj0iI25fcmItMCIvPjwvZz4KPGcgdHJhbnNmb3JtPSJ0cmFuc2xhdGUoNDQ2MiwzMTA0KSI+PHVzZSB4bGluazpocmVmPSIjcmVjdC0wIi8+PC9nPgo8ZyB0cmFuc2Zvcm09InRyYW5zbGF0ZSg0NjU2LDMxMDQpIj48dXNlIHhsaW5rOmhyZWY9IiNyYi0wIi8+PC9nPgo8ZyB0cmFuc2Zvcm09InRyYW5zbGF0ZSg0NzUzLDMxMDQpIj48dXNlIHhsaW5rOmhyZWY9IiNsLTAiLz48L2c+CjxnIHRyYW5zZm9ybT0idHJhbnNsYXRlKDQ5NDcsMzEwNCkiPjx1c2UgeGxpbms6aHJlZj0iI3JlY3QtMCIvPjwvZz4KPGcgdHJhbnNmb3JtPSJ0cmFuc2xhdGUoNTMzNSwzMTA0KSI+PHVzZSB4bGluazpocmVmPSIjci0wIi8+PC9nPgo8ZyB0cmFuc2Zvcm09InRyYW5zbGF0ZSg1NDMyLDMxMDQpIj48dXNlIHhsaW5rOmhyZWY9IiNsdC0wIi8+PC9nPgo8ZyB0cmFuc2Zvcm09InRyYW5zbGF0ZSg5NywzMjAxKSI+PHVzZSB4bGluazpocmVmPSIjcmItMCIvPjwvZz4KPGcgdHJhbnNmb3JtPSJ0cmFuc2xhdGUoMTk0LDMyMDEpIj48dXNlIHhsaW5rOmhyZWY9IiNyZWN0LTAiLz48L2c+CjxnIHRyYW5zZm9ybT0idHJhbnNsYXRlKDI5MSwzMjAxKSI+PHVzZSB4bGluazpocmVmPSIjcmVjdC0wIi8+PC9nPgo8ZyB0cmFuc2Zvcm09InRyYW5zbGF0ZSgzODgsMzIwMSkiPjx1c2UgeGxpbms6aHJlZj0iI2wtMCIvPjwvZz4KPGcgdHJhbnNmb3JtPSJ0cmFuc2xhdGUoNjc5LDMyMDEpIj48dXNlIHhsaW5rOmhyZWY9IiNyZWN0LTAiLz48L2c+CjxnIHRyYW5zZm9ybT0idHJhbnNsYXRlKDg3MywzMjAxKSI+PHVzZSB4bGluazpocmVmPSIjYi0wIi8+PC9nPgo8ZyB0cmFuc2Zvcm09InRyYW5zbGF0ZSgxMDY3LDMyMDEpIj48dXNlIHhsaW5rOmhyZWY9IiNyLTAiLz48L2c+CjxnIHRyYW5zZm9ybT0idHJhbnNsYXRlKDExNjQsMzIwMSkiPjx1c2UgeGxpbms6aHJlZj0iI3JlY3QtMCIvPjwvZz4KPGcgdHJhbnNmb3JtPSJ0cmFuc2xhdGUoMTI2MSwzMjAxKSI+PHVzZSB4bGluazpocmVmPSIjbHQtMCIvPjwvZz4KPGcgdHJhbnNmb3JtPSJ0cmFuc2xhdGUoMTQ1NSwzMjAxKSI+PHVzZSB4bGluazpocmVmPSIjcmVjdC0wIi8+PC9nPgo8ZyB0cmFuc2Zvcm09InRyYW5zbGF0ZSgxNTUyLDMyMDEpIj48dXNlIHhsaW5rOmhyZWY9IiNyZWN0LTAiLz48L2c+CjxnIHRyYW5zZm9ybT0idHJhbnNsYXRlKDE2NDksMzIwMSkiPjx1c2UgeGxpbms6aHJlZj0iI2x0LTAiLz48L2c+CjxnIHRyYW5zZm9ybT0idHJhbnNsYXRlKDE5NDAsMzIwMSkiPjx1c2UgeGxpbms6aHJlZj0iI25fcmItMCIvPjwvZz4KPGcgdHJhbnNmb3JtPSJ0cmFuc2xhdGUoMjAzNywzMjAxKSI+PHVzZSB4bGluazpocmVmPSIjcmVjdC0wIi8+PC9nPgo8ZyB0cmFuc2Zvcm09InRyYW5zbGF0ZSgyMzI4LDMyMDEpIj48dXNlIHhsaW5rOmhyZWY9IiNyLTAiLz48L2c+CjxnIHRyYW5zZm9ybT0idHJhbnNsYXRlKDI0MjUsMzIwMSkiPjx1c2UgeGxpbms6aHJlZj0iI3JlY3QtMCIvPjwvZz4KPGcgdHJhbnNmb3JtPSJ0cmFuc2xhdGUoMjUyMiwzMjAxKSI+PHVzZSB4bGluazpocmVmPSIjbC0wIi8+PC9nPgo8ZyB0cmFuc2Zvcm09InRyYW5zbGF0ZSgyODEzLDMyMDEpIj48dXNlIHhsaW5rOmhyZWY9IiNuX3JiLTAiLz48L2c+CjxnIHRyYW5zZm9ybT0idHJhbnNsYXRlKDI5MTAsMzIwMSkiPjx1c2UgeGxpbms6aHJlZj0iI2ItMCIvPjwvZz4KPGcgdHJhbnNmb3JtPSJ0cmFuc2xhdGUoMzI5OCwzMjAxKSI+PHVzZSB4bGluazpocmVmPSIjcmVjdC0wIi8+PC9nPgo8ZyB0cmFuc2Zvcm09InRyYW5zbGF0ZSgzMzk1LDMyMDEpIj48dXNlIHhsaW5rOmhyZWY9IiNsYi0wIi8+PC9nPgo8ZyB0cmFuc2Zvcm09InRyYW5zbGF0ZSgzNDkyLDMyMDEpIj48dXNlIHhsaW5rOmhyZWY9IiNuX3JiLTAiLz48L2c+CjxnIHRyYW5zZm9ybT0idHJhbnNsYXRlKDM1ODksMzIwMSkiPjx1c2UgeGxpbms6aHJlZj0iI3JlY3QtMCIvPjwvZz4KPGcgdHJhbnNmb3JtPSJ0cmFuc2xhdGUoMzY4NiwzMjAxKSI+PHVzZSB4bGluazpocmVmPSIjcmVjdC0wIi8+PC9nPgo8ZyB0cmFuc2Zvcm09InRyYW5zbGF0ZSgzNzgzLDMyMDEpIj48dXNlIHhsaW5rOmhyZWY9IiNyZWN0LTAiLz48L2c+CjxnIHRyYW5zZm9ybT0idHJhbnNsYXRlKDM4ODAsMzIwMSkiPjx1c2UgeGxpbms6aHJlZj0iI3JlY3QtMCIvPjwvZz4KPGcgdHJhbnNmb3JtPSJ0cmFuc2xhdGUoMzk3NywzMjAxKSI+PHVzZSB4bGluazpocmVmPSIjcmVjdC0wIi8+PC9nPgo8ZyB0cmFuc2Zvcm09InRyYW5zbGF0ZSg0MDc0LDMyMDEpIj48dXNlIHhsaW5rOmhyZWY9IiNyZWN0LTAiLz48L2c+CjxnIHRyYW5zZm9ybT0idHJhbnNsYXRlKDQxNzEsMzIwMSkiPjx1c2UgeGxpbms6aHJlZj0iI2wtMCIvPjwvZz4KPGcgdHJhbnNmb3JtPSJ0cmFuc2xhdGUoNDM2NSwzMjAxKSI+PHVzZSB4bGluazpocmVmPSIjci0wIi8+PC9nPgo8ZyB0cmFuc2Zvcm09InRyYW5zbGF0ZSg0NDYyLDMyMDEpIj48dXNlIHhsaW5rOmhyZWY9IiNyZWN0LTAiLz48L2c+CjxnIHRyYW5zZm9ybT0idHJhbnNsYXRlKDQ2NTYsMzIwMSkiPjx1c2UgeGxpbms6aHJlZj0iI3QtMCIvPjwvZz4KPGcgdHJhbnNmb3JtPSJ0cmFuc2xhdGUoNDk0NywzMjAxKSI+PHVzZSB4bGluazpocmVmPSIjcnQtMCIvPjwvZz4KPGcgdHJhbnNmb3JtPSJ0cmFuc2xhdGUoNTA0NCwzMjAxKSI+PHVzZSB4bGluazpocmVmPSIjcmVjdC0wIi8+PC9nPgo8ZyB0cmFuc2Zvcm09InRyYW5zbGF0ZSg1MTQxLDMyMDEpIj48dXNlIHhsaW5rOmhyZWY9IiNyZWN0LTAiLz48L2c+CjxnIHRyYW5zZm9ybT0idHJhbnNsYXRlKDUyMzgsMzIwMSkiPjx1c2UgeGxpbms6aHJlZj0iI2xiLTAiLz48L2c+CjxnIHRyYW5zZm9ybT0idHJhbnNsYXRlKDk3LDMyOTgpIj48dXNlIHhsaW5rOmhyZWY9IiNydC0wIi8+PC9nPgo8ZyB0cmFuc2Zvcm09InRyYW5zbGF0ZSgxOTQsMzI5OCkiPjx1c2UgeGxpbms6aHJlZj0iI3JlY3QtMCIvPjwvZz4KPGcgdHJhbnNmb3JtPSJ0cmFuc2xhdGUoMjkxLDMyOTgpIj48dXNlIHhsaW5rOmhyZWY9IiNyZWN0LTAiLz48L2c+CjxnIHRyYW5zZm9ybT0idHJhbnNsYXRlKDQ4NSwzMjk4KSI+PHVzZSB4bGluazpocmVmPSIjci0wIi8+PC9nPgo8ZyB0cmFuc2Zvcm09InRyYW5zbGF0ZSg1ODIsMzI5OCkiPjx1c2UgeGxpbms6aHJlZj0iI3JlY3QtMCIvPjwvZz4KPGcgdHJhbnNmb3JtPSJ0cmFuc2xhdGUoNjc5LDMyOTgpIj48dXNlIHhsaW5rOmhyZWY9IiNyZWN0LTAiLz48L2c+CjxnIHRyYW5zZm9ybT0idHJhbnNsYXRlKDg3MywzMjk4KSI+PHVzZSB4bGluazpocmVmPSIjdC0wIi8+PC9nPgo8ZyB0cmFuc2Zvcm09InRyYW5zbGF0ZSgxMjYxLDMyOTgpIj48dXNlIHhsaW5rOmhyZWY9IiNuX3JiLTAiLz48L2c+CjxnIHRyYW5zZm9ybT0idHJhbnNsYXRlKDEzNTgsMzI5OCkiPjx1c2UgeGxpbms6aHJlZj0iI3JiLTAiLz48L2c+CjxnIHRyYW5zZm9ybT0idHJhbnNsYXRlKDE0NTUsMzI5OCkiPjx1c2UgeGxpbms6aHJlZj0iI3JlY3QtMCIvPjwvZz4KPGcgdHJhbnNmb3JtPSJ0cmFuc2xhdGUoMTU1MiwzMjk4KSI+PHVzZSB4bGluazpocmVmPSIjbHQtMCIvPjwvZz4KPGcgdHJhbnNmb3JtPSJ0cmFuc2xhdGUoMTk0MCwzMjk4KSI+PHVzZSB4bGluazpocmVmPSIjci0wIi8+PC9nPgo8ZyB0cmFuc2Zvcm09InRyYW5zbGF0ZSgyMDM3LDMyOTgpIj48dXNlIHhsaW5rOmhyZWY9IiNsdC0wIi8+PC9nPgo8ZyB0cmFuc2Zvcm09InRyYW5zbGF0ZSgyNDI1LDMyOTgpIj48dXNlIHhsaW5rOmhyZWY9IiN0LTAiLz48L2c+CjxnIHRyYW5zZm9ybT0idHJhbnNsYXRlKDI2MTksMzI5OCkiPjx1c2UgeGxpbms6aHJlZj0iI3ItMCIvPjwvZz4KPGcgdHJhbnNmb3JtPSJ0cmFuc2xhdGUoMjcxNiwzMjk4KSI+PHVzZSB4bGluazpocmVmPSIjcmVjdC0wIi8+PC9nPgo8ZyB0cmFuc2Zvcm09InRyYW5zbGF0ZSgyODEzLDMyOTgpIj48dXNlIHhsaW5rOmhyZWY9IiNyZWN0LTAiLz48L2c+CjxnIHRyYW5zZm9ybT0idHJhbnNsYXRlKDI5MTAsMzI5OCkiPjx1c2UgeGxpbms6aHJlZj0iI3JlY3QtMCIvPjwvZz4KPGcgdHJhbnNmb3JtPSJ0cmFuc2xhdGUoMzIwMSwzMjk4KSI+PHVzZSB4bGluazpocmVmPSIjci0wIi8+PC9nPgo8ZyB0cmFuc2Zvcm09InRyYW5zbGF0ZSgzMjk4LDMyOTgpIj48dXNlIHhsaW5rOmhyZWY9IiNyZWN0LTAiLz48L2c+CjxnIHRyYW5zZm9ybT0idHJhbnNsYXRlKDMzOTUsMzI5OCkiPjx1c2UgeGxpbms6aHJlZj0iI3JlY3QtMCIvPjwvZz4KPGcgdHJhbnNmb3JtPSJ0cmFuc2xhdGUoMzQ5MiwzMjk4KSI+PHVzZSB4bGluazpocmVmPSIjcmVjdC0wIi8+PC9nPgo8ZyB0cmFuc2Zvcm09InRyYW5zbGF0ZSgzNTg5LDMyOTgpIj48dXNlIHhsaW5rOmhyZWY9IiNsdC0wIi8+PC9nPgo8ZyB0cmFuc2Zvcm09InRyYW5zbGF0ZSgzNzgzLDMyOTgpIj48dXNlIHhsaW5rOmhyZWY9IiNyZWN0LTAiLz48L2c+CjxnIHRyYW5zZm9ybT0idHJhbnNsYXRlKDM5NzcsMzI5OCkiPjx1c2UgeGxpbms6aHJlZj0iI3JlY3QtMCIvPjwvZz4KPGcgdHJhbnNmb3JtPSJ0cmFuc2xhdGUoNDI2OCwzMjk4KSI+PHVzZSB4bGluazpocmVmPSIjYi0wIi8+PC9nPgo8ZyB0cmFuc2Zvcm09InRyYW5zbGF0ZSg0NDYyLDMyOTgpIj48dXNlIHhsaW5rOmhyZWY9IiNydC0wIi8+PC9nPgo8ZyB0cmFuc2Zvcm09InRyYW5zbGF0ZSg0NTU5LDMyOTgpIj48dXNlIHhsaW5rOmhyZWY9IiNsLTAiLz48L2c+CjxnIHRyYW5zZm9ybT0idHJhbnNsYXRlKDQ3NTMsMzI5OCkiPjx1c2UgeGxpbms6aHJlZj0iI3JiLTAiLz48L2c+CjxnIHRyYW5zZm9ybT0idHJhbnNsYXRlKDQ4NTAsMzI5OCkiPjx1c2UgeGxpbms6aHJlZj0iI2xiLTAiLz48L2c+CjxnIHRyYW5zZm9ybT0idHJhbnNsYXRlKDUyMzgsMzI5OCkiPjx1c2UgeGxpbms6aHJlZj0iI3JlY3QtMCIvPjwvZz4KPGcgdHJhbnNmb3JtPSJ0cmFuc2xhdGUoNTQzMiwzMjk4KSI+PHVzZSB4bGluazpocmVmPSIjZW1wdHktMCIvPjwvZz4KPGcgdHJhbnNmb3JtPSJ0cmFuc2xhdGUoMCwzMzk1KSI+PHVzZSB4bGluazpocmVmPSIjZW1wdHktMCIvPjwvZz4KPGcgdHJhbnNmb3JtPSJ0cmFuc2xhdGUoMjkxLDMzOTUpIj48dXNlIHhsaW5rOmhyZWY9IiNyZWN0LTAiLz48L2c+CjxnIHRyYW5zZm9ybT0idHJhbnNsYXRlKDY3OSwzMzk1KSI+PHVzZSB4bGluazpocmVmPSIjdC0wIi8+PC9nPgo8ZyB0cmFuc2Zvcm09InRyYW5zbGF0ZSg5NzAsMzM5NSkiPjx1c2UgeGxpbms6aHJlZj0iI3ItMCIvPjwvZz4KPGcgdHJhbnNmb3JtPSJ0cmFuc2xhdGUoMTA2NywzMzk1KSI+PHVzZSB4bGluazpocmVmPSIjcmVjdC0wIi8+PC9nPgo8ZyB0cmFuc2Zvcm09InRyYW5zbGF0ZSgxMTY0LDMzOTUpIj48dXNlIHhsaW5rOmhyZWY9IiNyZWN0LTAiLz48L2c+CjxnIHRyYW5zZm9ybT0idHJhbnNsYXRlKDEyNjEsMzM5NSkiPjx1c2UgeGxpbms6aHJlZj0iI3JlY3QtMCIvPjwvZz4KPGcgdHJhbnNmb3JtPSJ0cmFuc2xhdGUoMTM1OCwzMzk1KSI+PHVzZSB4bGluazpocmVmPSIjbHQtMCIvPjwvZz4KPGcgdHJhbnNmb3JtPSJ0cmFuc2xhdGUoMjcxNiwzMzk1KSI+PHVzZSB4bGluazpocmVmPSIjcmVjdC0wIi8+PC9nPgo8ZyB0cmFuc2Zvcm09InRyYW5zbGF0ZSgyOTEwLDMzOTUpIj48dXNlIHhsaW5rOmhyZWY9IiNyZWN0LTAiLz48L2c+CjxnIHRyYW5zZm9ybT0idHJhbnNsYXRlKDMwMDcsMzM5NSkiPjx1c2UgeGxpbms6aHJlZj0iI25fcmItMCIvPjwvZz4KPGcgdHJhbnNmb3JtPSJ0cmFuc2xhdGUoMzEwNCwzMzk1KSI+PHVzZSB4bGluazpocmVmPSIjYi0wIi8+PC9nPgo8ZyB0cmFuc2Zvcm09InRyYW5zbGF0ZSgzMzk1LDMzOTUpIj48dXNlIHhsaW5rOmhyZWY9IiNydC0wIi8+PC9nPgo8ZyB0cmFuc2Zvcm09InRyYW5zbGF0ZSgzNDkyLDMzOTUpIj48dXNlIHhsaW5rOmhyZWY9IiNsdC0wIi8+PC9nPgo8ZyB0cmFuc2Zvcm09InRyYW5zbGF0ZSgzNjg2LDMzOTUpIj48dXNlIHhsaW5rOmhyZWY9IiNyYi0wIi8+PC9nPgo8ZyB0cmFuc2Zvcm09InRyYW5zbGF0ZSgzNzgzLDMzOTUpIj48dXNlIHhsaW5rOmhyZWY9IiNsdC0wIi8+PC9nPgo8ZyB0cmFuc2Zvcm09InRyYW5zbGF0ZSgzOTc3LDMzOTUpIj48dXNlIHhsaW5rOmhyZWY9IiN0LTAiLz48L2c+CjxnIHRyYW5zZm9ybT0idHJhbnNsYXRlKDQxNzEsMzM5NSkiPjx1c2UgeGxpbms6aHJlZj0iI25fcmItMCIvPjwvZz4KPGcgdHJhbnNmb3JtPSJ0cmFuc2xhdGUoNDI2OCwzMzk1KSI+PHVzZSB4bGluazpocmVmPSIjcmVjdC0wIi8+PC9nPgo8ZyB0cmFuc2Zvcm09InRyYW5zbGF0ZSg0NzUzLDMzOTUpIj48dXNlIHhsaW5rOmhyZWY9IiNyZWN0LTAiLz48L2c+CjxnIHRyYW5zZm9ybT0idHJhbnNsYXRlKDQ4NTAsMzM5NSkiPjx1c2UgeGxpbms6aHJlZj0iI3JlY3QtMCIvPjwvZz4KPGcgdHJhbnNmb3JtPSJ0cmFuc2xhdGUoNDk0NywzMzk1KSI+PHVzZSB4bGluazpocmVmPSIjbGItMCIvPjwvZz4KPGcgdHJhbnNmb3JtPSJ0cmFuc2xhdGUoNTE0MSwzMzk1KSI+PHVzZSB4bGluazpocmVmPSIjcmItMCIvPjwvZz4KPGcgdHJhbnNmb3JtPSJ0cmFuc2xhdGUoNTIzOCwzMzk1KSI+PHVzZSB4bGluazpocmVmPSIjcmVjdC0wIi8+PC9nPgo8ZyB0cmFuc2Zvcm09InRyYW5zbGF0ZSg1MzM1LDMzOTUpIj48dXNlIHhsaW5rOmhyZWY9IiNsYi0wIi8+PC9nPgo8ZyB0cmFuc2Zvcm09InRyYW5zbGF0ZSg5NywzNDkyKSI+PHVzZSB4bGluazpocmVmPSIjZW1wdHktMCIvPjwvZz4KPGcgdHJhbnNmb3JtPSJ0cmFuc2xhdGUoMjkxLDM0OTIpIj48dXNlIHhsaW5rOmhyZWY9IiN0LTAiLz48L2c+CjxnIHRyYW5zZm9ybT0idHJhbnNsYXRlKDU4MiwzNDkyKSI+PHVzZSB4bGluazpocmVmPSIjZW1wdHktMCIvPjwvZz4KPGcgdHJhbnNmb3JtPSJ0cmFuc2xhdGUoNjc5LDM0OTIpIj48dXNlIHhsaW5rOmhyZWY9IiNuX3JiLTAiLz48L2c+CjxnIHRyYW5zZm9ybT0idHJhbnNsYXRlKDc3NiwzNDkyKSI+PHVzZSB4bGluazpocmVmPSIjYi0wIi8+PC9nPgo8ZyB0cmFuc2Zvcm09InRyYW5zbGF0ZSgxMjYxLDM0OTIpIj48dXNlIHhsaW5rOmhyZWY9IiNyZWN0LTAiLz48L2c+CjxnIHRyYW5zZm9ybT0idHJhbnNsYXRlKDE1NTIsMzQ5MikiPjx1c2UgeGxpbms6aHJlZj0iI2ItMCIvPjwvZz4KPGcgdHJhbnNmb3JtPSJ0cmFuc2xhdGUoMTc0NiwzNDkyKSI+PHVzZSB4bGluazpocmVmPSIjci0wIi8+PC9nPgo8ZyB0cmFuc2Zvcm09InRyYW5zbGF0ZSgxODQzLDM0OTIpIj48dXNlIHhsaW5rOmhyZWY9IiNsLTAiLz48L2c+CjxnIHRyYW5zZm9ybT0idHJhbnNsYXRlKDE5NDAsMzQ5MikiPjx1c2UgeGxpbms6aHJlZj0iI25fcmItMCIvPjwvZz4KPGcgdHJhbnNmb3JtPSJ0cmFuc2xhdGUoMjAzNywzNDkyKSI+PHVzZSB4bGluazpocmVmPSIjYi0wIi8+PC9nPgo8ZyB0cmFuc2Zvcm09InRyYW5zbGF0ZSgyNDI1LDM0OTIpIj48dXNlIHhsaW5rOmhyZWY9IiNyLTAiLz48L2c+CjxnIHRyYW5zZm9ybT0idHJhbnNsYXRlKDI1MjIsMzQ5MikiPjx1c2UgeGxpbms6aHJlZj0iI3JlY3QtMCIvPjwvZz4KPGcgdHJhbnNmb3JtPSJ0cmFuc2xhdGUoMjYxOSwzNDkyKSI+PHVzZSB4bGluazpocmVmPSIjcmVjdC0wIi8+PC9nPgo8ZyB0cmFuc2Zvcm09InRyYW5zbGF0ZSgyNzE2LDM0OTIpIj48dXNlIHhsaW5rOmhyZWY9IiNyZWN0LTAiLz48L2c+CjxnIHRyYW5zZm9ybT0idHJhbnNsYXRlKDI4MTMsMzQ5MikiPjx1c2UgeGxpbms6aHJlZj0iI3JlY3QtMCIvPjwvZz4KPGcgdHJhbnNmb3JtPSJ0cmFuc2xhdGUoMjkxMCwzNDkyKSI+PHVzZSB4bGluazpocmVmPSIjcmVjdC0wIi8+PC9nPgo8ZyB0cmFuc2Zvcm09InRyYW5zbGF0ZSgzMDA3LDM0OTIpIj48dXNlIHhsaW5rOmhyZWY9IiNyZWN0LTAiLz48L2c+CjxnIHRyYW5zZm9ybT0idHJhbnNsYXRlKDMxMDQsMzQ5MikiPjx1c2UgeGxpbms6aHJlZj0iI3JlY3QtMCIvPjwvZz4KPGcgdHJhbnNmb3JtPSJ0cmFuc2xhdGUoMzY4NiwzNDkyKSI+PHVzZSB4bGluazpocmVmPSIjcmVjdC0wIi8+PC9nPgo8ZyB0cmFuc2Zvcm09InRyYW5zbGF0ZSgzODgwLDM0OTIpIj48dXNlIHhsaW5rOmhyZWY9IiNlbXB0eS0wIi8+PC9nPgo8ZyB0cmFuc2Zvcm09InRyYW5zbGF0ZSgzOTc3LDM0OTIpIj48dXNlIHhsaW5rOmhyZWY9IiNuX3JiLTAiLz48L2c+CjxnIHRyYW5zZm9ybT0idHJhbnNsYXRlKDQwNzQsMzQ5MikiPjx1c2UgeGxpbms6aHJlZj0iI3JiLTAiLz48L2c+CjxnIHRyYW5zZm9ybT0idHJhbnNsYXRlKDQxNzEsMzQ5MikiPjx1c2UgeGxpbms6aHJlZj0iI3JlY3QtMCIvPjwvZz4KPGcgdHJhbnNmb3JtPSJ0cmFuc2xhdGUoNDI2OCwzNDkyKSI+PHVzZSB4bGluazpocmVmPSIjcmVjdC0wIi8+PC9nPgo8ZyB0cmFuc2Zvcm09InRyYW5zbGF0ZSg0MzY1LDM0OTIpIj48dXNlIHhsaW5rOmhyZWY9IiNsYi0wIi8+PC9nPgo8ZyB0cmFuc2Zvcm09InRyYW5zbGF0ZSg0NTU5LDM0OTIpIj48dXNlIHhsaW5rOmhyZWY9IiNlbXB0eS0wIi8+PC9nPgo8ZyB0cmFuc2Zvcm09InRyYW5zbGF0ZSg0NjU2LDM0OTIpIj48dXNlIHhsaW5rOmhyZWY9IiNuX3JiLTAiLz48L2c+CjxnIHRyYW5zZm9ybT0idHJhbnNsYXRlKDQ3NTMsMzQ5MikiPjx1c2UgeGxpbms6aHJlZj0iI3JlY3QtMCIvPjwvZz4KPGcgdHJhbnNmb3JtPSJ0cmFuc2xhdGUoNDg1MCwzNDkyKSI+PHVzZSB4bGluazpocmVmPSIjcmVjdC0wIi8+PC9nPgo8ZyB0cmFuc2Zvcm09InRyYW5zbGF0ZSg0OTQ3LDM0OTIpIj48dXNlIHhsaW5rOmhyZWY9IiNyZWN0LTAiLz48L2c+CjxnIHRyYW5zZm9ybT0idHJhbnNsYXRlKDUxNDEsMzQ5MikiPjx1c2UgeGxpbms6aHJlZj0iI3JlY3QtMCIvPjwvZz4KPGcgdHJhbnNmb3JtPSJ0cmFuc2xhdGUoNTMzNSwzNDkyKSI+PHVzZSB4bGluazpocmVmPSIjcmVjdC0wIi8+PC9nPgo8ZyB0cmFuc2Zvcm09InRyYW5zbGF0ZSgxOTQsMzU4OSkiPjx1c2UgeGxpbms6aHJlZj0iI2ItMCIvPjwvZz4KPGcgdHJhbnNmb3JtPSJ0cmFuc2xhdGUoNDg1LDM1ODkpIj48dXNlIHhsaW5rOmhyZWY9IiNlbXB0eS0wIi8+PC9nPgo8ZyB0cmFuc2Zvcm09InRyYW5zbGF0ZSg2NzksMzU4OSkiPjx1c2UgeGxpbms6aHJlZj0iI3ItMCIvPjwvZz4KPGcgdHJhbnNmb3JtPSJ0cmFuc2xhdGUoNzc2LDM1ODkpIj48dXNlIHhsaW5rOmhyZWY9IiNyZWN0LTAiLz48L2c+CjxnIHRyYW5zZm9ybT0idHJhbnNsYXRlKDg3MywzNTg5KSI+PHVzZSB4bGluazpocmVmPSIjbC0wIi8+PC9nPgo8ZyB0cmFuc2Zvcm09InRyYW5zbGF0ZSgxMTY0LDM1ODkpIj48dXNlIHhsaW5rOmhyZWY9IiNyLTAiLz48L2c+CjxnIHRyYW5zZm9ybT0idHJhbnNsYXRlKDEyNjEsMzU4OSkiPjx1c2UgeGxpbms6aHJlZj0iI3JlY3QtMCIvPjwvZz4KPGcgdHJhbnNmb3JtPSJ0cmFuc2xhdGUoMTM1OCwzNTg5KSI+PHVzZSB4bGluazpocmVmPSIjbC0wIi8+PC9nPgo8ZyB0cmFuc2Zvcm09InRyYW5zbGF0ZSgxNTUyLDM1ODkpIj48dXNlIHhsaW5rOmhyZWY9IiNydC0wIi8+PC9nPgo8ZyB0cmFuc2Zvcm09InRyYW5zbGF0ZSgxNjQ5LDM1ODkpIj48dXNlIHhsaW5rOmhyZWY9IiNsYi0wIi8+PC9nPgo8ZyB0cmFuc2Zvcm09InRyYW5zbGF0ZSgxOTQwLDM1ODkpIj48dXNlIHhsaW5rOmhyZWY9IiNyLTAiLz48L2c+CjxnIHRyYW5zZm9ybT0idHJhbnNsYXRlKDIwMzcsMzU4OSkiPjx1c2UgeGxpbms6aHJlZj0iI3JlY3QtMCIvPjwvZz4KPGcgdHJhbnNmb3JtPSJ0cmFuc2xhdGUoMjEzNCwzNTg5KSI+PHVzZSB4bGluazpocmVmPSIjcmVjdC0wIi8+PC9nPgo8ZyB0cmFuc2Zvcm09InRyYW5zbGF0ZSgyMjMxLDM1ODkpIj48dXNlIHhsaW5rOmhyZWY9IiNyZWN0LTAiLz48L2c+CjxnIHRyYW5zZm9ybT0idHJhbnNsYXRlKDIzMjgsMzU4OSkiPjx1c2UgeGxpbms6aHJlZj0iI2wtMCIvPjwvZz4KPGcgdHJhbnNmb3JtPSJ0cmFuc2xhdGUoMjUyMiwzNTg5KSI+PHVzZSB4bGluazpocmVmPSIjdC0wIi8+PC9nPgo8ZyB0cmFuc2Zvcm09InRyYW5zbGF0ZSgzMTA0LDM1ODkpIj48dXNlIHhsaW5rOmhyZWY9IiNyZWN0LTAiLz48L2c+CjxnIHRyYW5zZm9ybT0idHJhbnNsYXRlKDMyOTgsMzU4OSkiPjx1c2UgeGxpbms6aHJlZj0iI2ItMCIvPjwvZz4KPGcgdHJhbnNmb3JtPSJ0cmFuc2xhdGUoMzQ5MiwzNTg5KSI+PHVzZSB4bGluazpocmVmPSIjYi0wIi8+PC9nPgo8ZyB0cmFuc2Zvcm09InRyYW5zbGF0ZSgzNjg2LDM1ODkpIj48dXNlIHhsaW5rOmhyZWY9IiNyZWN0LTAiLz48L2c+CjxnIHRyYW5zZm9ybT0idHJhbnNsYXRlKDM5NzcsMzU4OSkiPjx1c2UgeGxpbms6aHJlZj0iI3ItMCIvPjwvZz4KPGcgdHJhbnNmb3JtPSJ0cmFuc2xhdGUoNDA3NCwzNTg5KSI+PHVzZSB4bGluazpocmVmPSIjbHQtMCIvPjwvZz4KPGcgdHJhbnNmb3JtPSJ0cmFuc2xhdGUoNDM2NSwzNTg5KSI+PHVzZSB4bGluazpocmVmPSIjcmVjdC0wIi8+PC9nPgo8ZyB0cmFuc2Zvcm09InRyYW5zbGF0ZSg0NTU5LDM1ODkpIj48dXNlIHhsaW5rOmhyZWY9IiNuX3JiLTAiLz48L2c+CjxnIHRyYW5zZm9ybT0idHJhbnNsYXRlKDQ2NTYsMzU4OSkiPjx1c2UgeGxpbms6aHJlZj0iI3JiLTAiLz48L2c+CjxnIHRyYW5zZm9ybT0idHJhbnNsYXRlKDQ3NTMsMzU4OSkiPjx1c2UgeGxpbms6aHJlZj0iI3JlY3QtMCIvPjwvZz4KPGcgdHJhbnNmb3JtPSJ0cmFuc2xhdGUoNDg1MCwzNTg5KSI+PHVzZSB4bGluazpocmVmPSIjcmVjdC0wIi8+PC9nPgo8ZyB0cmFuc2Zvcm09InRyYW5zbGF0ZSg0OTQ3LDM1ODkpIj48dXNlIHhsaW5rOmhyZWY9IiNyZWN0LTAiLz48L2c+CjxnIHRyYW5zZm9ybT0idHJhbnNsYXRlKDUxNDEsMzU4OSkiPjx1c2UgeGxpbms6aHJlZj0iI3QtMCIvPjwvZz4KPGcgdHJhbnNmb3JtPSJ0cmFuc2xhdGUoNTMzNSwzNTg5KSI+PHVzZSB4bGluazpocmVmPSIjdC0wIi8+PC9nPgo8ZyB0cmFuc2Zvcm09InRyYW5zbGF0ZSgwLDM2ODYpIj48dXNlIHhsaW5rOmhyZWY9IiNiLTAiLz48L2c+CjxnIHRyYW5zZm9ybT0idHJhbnNsYXRlKDE5NCwzNjg2KSI+PHVzZSB4bGluazpocmVmPSIjdC0wIi8+PC9nPgo8ZyB0cmFuc2Zvcm09InRyYW5zbGF0ZSg1ODIsMzY4NikiPjx1c2UgeGxpbms6aHJlZj0iI2VtcHR5LTAiLz48L2c+CjxnIHRyYW5zZm9ybT0idHJhbnNsYXRlKDg3MywzNjg2KSI+PHVzZSB4bGluazpocmVmPSIjbl9yYi0wIi8+PC9nPgo8ZyB0cmFuc2Zvcm09InRyYW5zbGF0ZSg5NzAsMzY4NikiPjx1c2UgeGxpbms6aHJlZj0iI2ItMCIvPjwvZz4KPGcgdHJhbnNmb3JtPSJ0cmFuc2xhdGUoMTQ1NSwzNjg2KSI+PHVzZSB4bGluazpocmVmPSIjZW1wdHktMCIvPjwvZz4KPGcgdHJhbnNmb3JtPSJ0cmFuc2xhdGUoMTY0OSwzNjg2KSI+PHVzZSB4bGluazpocmVmPSIjcmVjdC0wIi8+PC9nPgo8ZyB0cmFuc2Zvcm09InRyYW5zbGF0ZSgyMjMxLDM2ODYpIj48dXNlIHhsaW5rOmhyZWY9IiNyZWN0LTAiLz48L2c+CjxnIHRyYW5zZm9ybT0idHJhbnNsYXRlKDI0MjUsMzY4NikiPjx1c2UgeGxpbms6aHJlZj0iI2VtcHR5LTAiLz48L2c+CjxnIHRyYW5zZm9ybT0idHJhbnNsYXRlKDI2MTksMzY4NikiPjx1c2UgeGxpbms6aHJlZj0iI3JiLTAiLz48L2c+CjxnIHRyYW5zZm9ybT0idHJhbnNsYXRlKDI3MTYsMzY4NikiPjx1c2UgeGxpbms6aHJlZj0iI3JlY3QtMCIvPjwvZz4KPGcgdHJhbnNmb3JtPSJ0cmFuc2xhdGUoMjgxMywzNjg2KSI+PHVzZSB4bGluazpocmVmPSIjcmVjdC0wIi8+PC9nPgo8ZyB0cmFuc2Zvcm09InRyYW5zbGF0ZSgyOTEwLDM2ODYpIj48dXNlIHhsaW5rOmhyZWY9IiNyZWN0LTAiLz48L2c+CjxnIHRyYW5zZm9ybT0idHJhbnNsYXRlKDMwMDcsMzY4NikiPjx1c2UgeGxpbms6aHJlZj0iI3JlY3QtMCIvPjwvZz4KPGcgdHJhbnNmb3JtPSJ0cmFuc2xhdGUoMzEwNCwzNjg2KSI+PHVzZSB4bGluazpocmVmPSIjcmVjdC0wIi8+PC9nPgo8ZyB0cmFuc2Zvcm09InRyYW5zbGF0ZSgzMjAxLDM2ODYpIj48dXNlIHhsaW5rOmhyZWY9IiNuX3JiLTAiLz48L2c+CjxnIHRyYW5zZm9ybT0idHJhbnNsYXRlKDMyOTgsMzY4NikiPjx1c2UgeGxpbms6aHJlZj0iI3JlY3QtMCIvPjwvZz4KPGcgdHJhbnNmb3JtPSJ0cmFuc2xhdGUoMzQ5MiwzNjg2KSI+PHVzZSB4bGluazpocmVmPSIjdC0wIi8+PC9nPgo8ZyB0cmFuc2Zvcm09InRyYW5zbGF0ZSgzNjg2LDM2ODYpIj48dXNlIHhsaW5rOmhyZWY9IiN0LTAiLz48L2c+CjxnIHRyYW5zZm9ybT0idHJhbnNsYXRlKDM4ODAsMzY4NikiPjx1c2UgeGxpbms6aHJlZj0iI2VtcHR5LTAiLz48L2c+CjxnIHRyYW5zZm9ybT0idHJhbnNsYXRlKDQyNjgsMzY4NikiPjx1c2UgeGxpbms6aHJlZj0iI3ItMCIvPjwvZz4KPGcgdHJhbnNmb3JtPSJ0cmFuc2xhdGUoNDM2NSwzNjg2KSI+PHVzZSB4bGluazpocmVmPSIjcmVjdC0wIi8+PC9nPgo8ZyB0cmFuc2Zvcm09InRyYW5zbGF0ZSg0NTU5LDM2ODYpIj48dXNlIHhsaW5rOmhyZWY9IiNyYi0wIi8+PC9nPgo8ZyB0cmFuc2Zvcm09InRyYW5zbGF0ZSg0NjU2LDM2ODYpIj48dXNlIHhsaW5rOmhyZWY9IiNsdC0wIi8+PC9nPgo8ZyB0cmFuc2Zvcm09InRyYW5zbGF0ZSg0OTQ3LDM2ODYpIj48dXNlIHhsaW5rOmhyZWY9IiNyZWN0LTAiLz48L2c+CjxnIHRyYW5zZm9ybT0idHJhbnNsYXRlKDUwNDQsMzY4NikiPjx1c2UgeGxpbms6aHJlZj0iI2xiLTAiLz48L2c+CjxnIHRyYW5zZm9ybT0idHJhbnNsYXRlKDAsMzc4MykiPjx1c2UgeGxpbms6aHJlZj0iI3JlY3QtMCIvPjwvZz4KPGcgdHJhbnNmb3JtPSJ0cmFuc2xhdGUoMzg4LDM3ODMpIj48dXNlIHhsaW5rOmhyZWY9IiNuX3JiLTAiLz48L2c+CjxnIHRyYW5zZm9ybT0idHJhbnNsYXRlKDQ4NSwzNzgzKSI+PHVzZSB4bGluazpocmVmPSIjYi0wIi8+PC9nPgo8ZyB0cmFuc2Zvcm09InRyYW5zbGF0ZSg3NzYsMzc4MykiPjx1c2UgeGxpbms6aHJlZj0iI3JiLTAiLz48L2c+CjxnIHRyYW5zZm9ybT0idHJhbnNsYXRlKDg3MywzNzgzKSI+PHVzZSB4bGluazpocmVmPSIjcmVjdC0wIi8+PC9nPgo8ZyB0cmFuc2Zvcm09InRyYW5zbGF0ZSg5NzAsMzc4MykiPjx1c2UgeGxpbms6aHJlZj0iI3JlY3QtMCIvPjwvZz4KPGcgdHJhbnNmb3JtPSJ0cmFuc2xhdGUoMTA2NywzNzgzKSI+PHVzZSB4bGluazpocmVmPSIjbGItMCIvPjwvZz4KPGcgdHJhbnNmb3JtPSJ0cmFuc2xhdGUoMTI2MSwzNzgzKSI+PHVzZSB4bGluazpocmVmPSIjbl9yYi0wIi8+PC9nPgo8ZyB0cmFuc2Zvcm09InRyYW5zbGF0ZSgxMzU4LDM3ODMpIj48dXNlIHhsaW5rOmhyZWY9IiNiLTAiLz48L2c+CjxnIHRyYW5zZm9ybT0idHJhbnNsYXRlKDE2NDksMzc4MykiPjx1c2UgeGxpbms6aHJlZj0iI3J0LTAiLz48L2c+CjxnIHRyYW5zZm9ybT0idHJhbnNsYXRlKDE3NDYsMzc4MykiPjx1c2UgeGxpbms6aHJlZj0iI2xiLTAiLz48L2c+CjxnIHRyYW5zZm9ybT0idHJhbnNsYXRlKDE5NDAsMzc4MykiPjx1c2UgeGxpbms6aHJlZj0iI2ItMCIvPjwvZz4KPGcgdHJhbnNmb3JtPSJ0cmFuc2xhdGUoMjEzNCwzNzgzKSI+PHVzZSB4bGluazpocmVmPSIjbl9yYi0wIi8+PC9nPgo8ZyB0cmFuc2Zvcm09InRyYW5zbGF0ZSgyMjMxLDM3ODMpIj48dXNlIHhsaW5rOmhyZWY9IiNyZWN0LTAiLz48L2c+CjxnIHRyYW5zZm9ybT0idHJhbnNsYXRlKDIzMjgsMzc4MykiPjx1c2UgeGxpbms6aHJlZj0iI2wtMCIvPjwvZz4KPGcgdHJhbnNmb3JtPSJ0cmFuc2xhdGUoMjYxOSwzNzgzKSI+PHVzZSB4bGluazpocmVmPSIjdC0wIi8+PC9nPgo8ZyB0cmFuc2Zvcm09InRyYW5zbGF0ZSgyOTEwLDM3ODMpIj48dXNlIHhsaW5rOmhyZWY9IiNyZWN0LTAiLz48L2c+CjxnIHRyYW5zZm9ybT0idHJhbnNsYXRlKDMxMDQsMzc4MykiPjx1c2UgeGxpbms6aHJlZj0iI3JlY3QtMCIvPjwvZz4KPGcgdHJhbnNmb3JtPSJ0cmFuc2xhdGUoMzIwMSwzNzgzKSI+PHVzZSB4bGluazpocmVmPSIjcmVjdC0wIi8+PC9nPgo8ZyB0cmFuc2Zvcm09InRyYW5zbGF0ZSgzMjk4LDM3ODMpIj48dXNlIHhsaW5rOmhyZWY9IiNyZWN0LTAiLz48L2c+CjxnIHRyYW5zZm9ybT0idHJhbnNsYXRlKDMzOTUsMzc4MykiPjx1c2UgeGxpbms6aHJlZj0iI2wtMCIvPjwvZz4KPGcgdHJhbnNmb3JtPSJ0cmFuc2xhdGUoNDM2NSwzNzgzKSI+PHVzZSB4bGluazpocmVmPSIjcmVjdC0wIi8+PC9nPgo8ZyB0cmFuc2Zvcm09InRyYW5zbGF0ZSg0NTU5LDM3ODMpIj48dXNlIHhsaW5rOmhyZWY9IiNyZWN0LTAiLz48L2c+CjxnIHRyYW5zZm9ybT0idHJhbnNsYXRlKDQ3NTMsMzc4MykiPjx1c2UgeGxpbms6aHJlZj0iI25fcmItMCIvPjwvZz4KPGcgdHJhbnNmb3JtPSJ0cmFuc2xhdGUoNDg1MCwzNzgzKSI+PHVzZSB4bGluazpocmVmPSIjcmItMCIvPjwvZz4KPGcgdHJhbnNmb3JtPSJ0cmFuc2xhdGUoNDk0NywzNzgzKSI+PHVzZSB4bGluazpocmVmPSIjcmVjdC0wIi8+PC9nPgo8ZyB0cmFuc2Zvcm09InRyYW5zbGF0ZSg1MDQ0LDM3ODMpIj48dXNlIHhsaW5rOmhyZWY9IiNyZWN0LTAiLz48L2c+CjxnIHRyYW5zZm9ybT0idHJhbnNsYXRlKDUxNDEsMzc4MykiPjx1c2UgeGxpbms6aHJlZj0iI3JlY3QtMCIvPjwvZz4KPGcgdHJhbnNmb3JtPSJ0cmFuc2xhdGUoNTIzOCwzNzgzKSI+PHVzZSB4bGluazpocmVmPSIjcmVjdC0wIi8+PC9nPgo8ZyB0cmFuc2Zvcm09InRyYW5zbGF0ZSg1MzM1LDM3ODMpIj48dXNlIHhsaW5rOmhyZWY9IiNyZWN0LTAiLz48L2c+CjxnIHRyYW5zZm9ybT0idHJhbnNsYXRlKDU0MzIsMzc4MykiPjx1c2UgeGxpbms6aHJlZj0iI2wtMCIvPjwvZz4KPGcgdHJhbnNmb3JtPSJ0cmFuc2xhdGUoMCwzODgwKSI+PHVzZSB4bGluazpocmVmPSIjcnQtMCIvPjwvZz4KPGcgdHJhbnNmb3JtPSJ0cmFuc2xhdGUoOTcsMzg4MCkiPjx1c2UgeGxpbms6aHJlZj0iI2xiLTAiLz48L2c+CjxnIHRyYW5zZm9ybT0idHJhbnNsYXRlKDI5MSwzODgwKSI+PHVzZSB4bGluazpocmVmPSIjci0wIi8+PC9nPgo8ZyB0cmFuc2Zvcm09InRyYW5zbGF0ZSgzODgsMzg4MCkiPjx1c2UgeGxpbms6aHJlZj0iI3JlY3QtMCIvPjwvZz4KPGcgdHJhbnNmb3JtPSJ0cmFuc2xhdGUoNDg1LDM4ODApIj48dXNlIHhsaW5rOmhyZWY9IiNyZWN0LTAiLz48L2c+CjxnIHRyYW5zZm9ybT0idHJhbnNsYXRlKDU4MiwzODgwKSI+PHVzZSB4bGluazpocmVmPSIjbC0wIi8+PC9nPgo8ZyB0cmFuc2Zvcm09InRyYW5zbGF0ZSg2NzksMzg4MCkiPjx1c2UgeGxpbms6aHJlZj0iI25fcmItMCIvPjwvZz4KPGcgdHJhbnNmb3JtPSJ0cmFuc2xhdGUoNzc2LDM4ODApIj48dXNlIHhsaW5rOmhyZWY9IiNyZWN0LTAiLz48L2c+CjxnIHRyYW5zZm9ybT0idHJhbnNsYXRlKDk3MCwzODgwKSI+PHVzZSB4bGluazpocmVmPSIjcmVjdC0wIi8+PC9nPgo8ZyB0cmFuc2Zvcm09InRyYW5zbGF0ZSgxMDY3LDM4ODApIj48dXNlIHhsaW5rOmhyZWY9IiNyZWN0LTAiLz48L2c+CjxnIHRyYW5zZm9ybT0idHJhbnNsYXRlKDEyNjEsMzg4MCkiPjx1c2UgeGxpbms6aHJlZj0iI3ItMCIvPjwvZz4KPGcgdHJhbnNmb3JtPSJ0cmFuc2xhdGUoMTM1OCwzODgwKSI+PHVzZSB4bGluazpocmVmPSIjbHQtMCIvPjwvZz4KPGcgdHJhbnNmb3JtPSJ0cmFuc2xhdGUoMTQ1NSwzODgwKSI+PHVzZSB4bGluazpocmVmPSIjbl9yYi0wIi8+PC9nPgo8ZyB0cmFuc2Zvcm09InRyYW5zbGF0ZSgxNTUyLDM4ODApIj48dXNlIHhsaW5rOmhyZWY9IiNiLTAiLz48L2c+CjxnIHRyYW5zZm9ybT0idHJhbnNsYXRlKDE3NDYsMzg4MCkiPjx1c2UgeGxpbms6aHJlZj0iI3JlY3QtMCIvPjwvZz4KPGcgdHJhbnNmb3JtPSJ0cmFuc2xhdGUoMTg0MywzODgwKSI+PHVzZSB4bGluazpocmVmPSIjbl9yYi0wIi8+PC9nPgo8ZyB0cmFuc2Zvcm09InRyYW5zbGF0ZSgxOTQwLDM4ODApIj48dXNlIHhsaW5rOmhyZWY9IiNyZWN0LTAiLz48L2c+CjxnIHRyYW5zZm9ybT0idHJhbnNsYXRlKDIwMzcsMzg4MCkiPjx1c2UgeGxpbms6aHJlZj0iI3JlY3QtMCIvPjwvZz4KPGcgdHJhbnNmb3JtPSJ0cmFuc2xhdGUoMjEzNCwzODgwKSI+PHVzZSB4bGluazpocmVmPSIjcmVjdC0wIi8+PC9nPgo8ZyB0cmFuc2Zvcm09InRyYW5zbGF0ZSgyMjMxLDM4ODApIj48dXNlIHhsaW5rOmhyZWY9IiNyZWN0LTAiLz48L2c+CjxnIHRyYW5zZm9ybT0idHJhbnNsYXRlKDI0MjUsMzg4MCkiPjx1c2UgeGxpbms6aHJlZj0iI2ItMCIvPjwvZz4KPGcgdHJhbnNmb3JtPSJ0cmFuc2xhdGUoMjcxNiwzODgwKSI+PHVzZSB4bGluazpocmVmPSIjci0wIi8+PC9nPgo8ZyB0cmFuc2Zvcm09InRyYW5zbGF0ZSgyODEzLDM4ODApIj48dXNlIHhsaW5rOmhyZWY9IiNyZWN0LTAiLz48L2c+CjxnIHRyYW5zZm9ybT0idHJhbnNsYXRlKDI5MTAsMzg4MCkiPjx1c2UgeGxpbms6aHJlZj0iI3JlY3QtMCIvPjwvZz4KPGcgdHJhbnNmb3JtPSJ0cmFuc2xhdGUoMzAwNywzODgwKSI+PHVzZSB4bGluazpocmVmPSIjcmVjdC0wIi8+PC9nPgo8ZyB0cmFuc2Zvcm09InRyYW5zbGF0ZSgzMTA0LDM4ODApIj48dXNlIHhsaW5rOmhyZWY9IiNyZWN0LTAiLz48L2c+CjxnIHRyYW5zZm9ybT0idHJhbnNsYXRlKDM0OTIsMzg4MCkiPjx1c2UgeGxpbms6aHJlZj0iI2ItMCIvPjwvZz4KPGcgdHJhbnNmb3JtPSJ0cmFuc2xhdGUoMzY4NiwzODgwKSI+PHVzZSB4bGluazpocmVmPSIjZW1wdHktMCIvPjwvZz4KPGcgdHJhbnNmb3JtPSJ0cmFuc2xhdGUoMzk3NywzODgwKSI+PHVzZSB4bGluazpocmVmPSIjZW1wdHktMCIvPjwvZz4KPGcgdHJhbnNmb3JtPSJ0cmFuc2xhdGUoNDA3NCwzODgwKSI+PHVzZSB4bGluazpocmVmPSIjbl9yYi0wIi8+PC9nPgo8ZyB0cmFuc2Zvcm09InRyYW5zbGF0ZSg0MTcxLDM4ODApIj48dXNlIHhsaW5rOmhyZWY9IiNyYi0wIi8+PC9nPgo8ZyB0cmFuc2Zvcm09InRyYW5zbGF0ZSg0MjY4LDM4ODApIj48dXNlIHhsaW5rOmhyZWY9IiNyZWN0LTAiLz48L2c+CjxnIHRyYW5zZm9ybT0idHJhbnNsYXRlKDQzNjUsMzg4MCkiPjx1c2UgeGxpbms6aHJlZj0iI3JlY3QtMCIvPjwvZz4KPGcgdHJhbnNmb3JtPSJ0cmFuc2xhdGUoNDU1OSwzODgwKSI+PHVzZSB4bGluazpocmVmPSIjcnQtMCIvPjwvZz4KPGcgdHJhbnNmb3JtPSJ0cmFuc2xhdGUoNDY1NiwzODgwKSI+PHVzZSB4bGluazpocmVmPSIjcmVjdC0wIi8+PC9nPgo8ZyB0cmFuc2Zvcm09InRyYW5zbGF0ZSg0NzUzLDM4ODApIj48dXNlIHhsaW5rOmhyZWY9IiNyZWN0LTAiLz48L2c+CjxnIHRyYW5zZm9ybT0idHJhbnNsYXRlKDQ4NTAsMzg4MCkiPjx1c2UgeGxpbms6aHJlZj0iI2x0LTAiLz48L2c+CjxnIHRyYW5zZm9ybT0idHJhbnNsYXRlKDUwNDQsMzg4MCkiPjx1c2UgeGxpbms6aHJlZj0iI3JlY3QtMCIvPjwvZz4KPGcgdHJhbnNmb3JtPSJ0cmFuc2xhdGUoNTE0MSwzODgwKSI+PHVzZSB4bGluazpocmVmPSIjcmVjdC0wIi8+PC9nPgo8ZyB0cmFuc2Zvcm09InRyYW5zbGF0ZSg5NywzOTc3KSI+PHVzZSB4bGluazpocmVmPSIjcmVjdC0wIi8+PC9nPgo8ZyB0cmFuc2Zvcm09InRyYW5zbGF0ZSgzODgsMzk3NykiPjx1c2UgeGxpbms6aHJlZj0iI3QtMCIvPjwvZz4KPGcgdHJhbnNmb3JtPSJ0cmFuc2xhdGUoNTgyLDM5NzcpIj48dXNlIHhsaW5rOmhyZWY9IiNuX3JiLTAiLz48L2c+CjxnIHRyYW5zZm9ybT0idHJhbnNsYXRlKDY3OSwzOTc3KSI+PHVzZSB4bGluazpocmVmPSIjcmItMCIvPjwvZz4KPGcgdHJhbnNmb3JtPSJ0cmFuc2xhdGUoNzc2LDM5NzcpIj48dXNlIHhsaW5rOmhyZWY9IiNyZWN0LTAiLz48L2c+CjxnIHRyYW5zZm9ybT0idHJhbnNsYXRlKDg3MywzOTc3KSI+PHVzZSB4bGluazpocmVmPSIjbl9yYi0wIi8+PC9nPgo8ZyB0cmFuc2Zvcm09InRyYW5zbGF0ZSg5NzAsMzk3NykiPjx1c2UgeGxpbms6aHJlZj0iI3JlY3QtMCIvPjwvZz4KPGcgdHJhbnNmb3JtPSJ0cmFuc2xhdGUoMTA2NywzOTc3KSI+PHVzZSB4bGluazpocmVmPSIjcmVjdC0wIi8+PC9nPgo8ZyB0cmFuc2Zvcm09InRyYW5zbGF0ZSgxMTY0LDM5NzcpIj48dXNlIHhsaW5rOmhyZWY9IiNsLTAiLz48L2c+CjxnIHRyYW5zZm9ybT0idHJhbnNsYXRlKDEzNTgsMzk3NykiPjx1c2UgeGxpbms6aHJlZj0iI25fcmItMCIvPjwvZz4KPGcgdHJhbnNmb3JtPSJ0cmFuc2xhdGUoMTQ1NSwzOTc3KSI+PHVzZSB4bGluazpocmVmPSIjcmItMCIvPjwvZz4KPGcgdHJhbnNmb3JtPSJ0cmFuc2xhdGUoMTU1MiwzOTc3KSI+PHVzZSB4bGluazpocmVmPSIjcmVjdC0wIi8+PC9nPgo8ZyB0cmFuc2Zvcm09InRyYW5zbGF0ZSgxNzQ2LDM5NzcpIj48dXNlIHhsaW5rOmhyZWY9IiNydC0wIi8+PC9nPgo8ZyB0cmFuc2Zvcm09InRyYW5zbGF0ZSgxODQzLDM5NzcpIj48dXNlIHhsaW5rOmhyZWY9IiNyZWN0LTAiLz48L2c+CjxnIHRyYW5zZm9ybT0idHJhbnNsYXRlKDE5NDAsMzk3NykiPjx1c2UgeGxpbms6aHJlZj0iI3JlY3QtMCIvPjwvZz4KPGcgdHJhbnNmb3JtPSJ0cmFuc2xhdGUoMjAzNywzOTc3KSI+PHVzZSB4bGluazpocmVmPSIjcmVjdC0wIi8+PC9nPgo8ZyB0cmFuc2Zvcm09InRyYW5zbGF0ZSgyMTM0LDM5NzcpIj48dXNlIHhsaW5rOmhyZWY9IiNyZWN0LTAiLz48L2c+CjxnIHRyYW5zZm9ybT0idHJhbnNsYXRlKDIyMzEsMzk3NykiPjx1c2UgeGxpbms6aHJlZj0iI2x0LTAiLz48L2c+CjxnIHRyYW5zZm9ybT0idHJhbnNsYXRlKDI0MjUsMzk3NykiPjx1c2UgeGxpbms6aHJlZj0iI3JlY3QtMCIvPjwvZz4KPGcgdHJhbnNmb3JtPSJ0cmFuc2xhdGUoMjUyMiwzOTc3KSI+PHVzZSB4bGluazpocmVmPSIjbl9yYi0wIi8+PC9nPgo8ZyB0cmFuc2Zvcm09InRyYW5zbGF0ZSgyNjE5LDM5NzcpIj48dXNlIHhsaW5rOmhyZWY9IiNiLTAiLz48L2c+CjxnIHRyYW5zZm9ybT0idHJhbnNsYXRlKDI4MTMsMzk3NykiPjx1c2UgeGxpbms6aHJlZj0iI3J0LTAiLz48L2c+CjxnIHRyYW5zZm9ybT0idHJhbnNsYXRlKDI5MTAsMzk3NykiPjx1c2UgeGxpbms6aHJlZj0iI3JlY3QtMCIvPjwvZz4KPGcgdHJhbnNmb3JtPSJ0cmFuc2xhdGUoMzAwNywzOTc3KSI+PHVzZSB4bGluazpocmVmPSIjcmVjdC0wIi8+PC9nPgo8ZyB0cmFuc2Zvcm09InRyYW5zbGF0ZSgzMTA0LDM5NzcpIj48dXNlIHhsaW5rOmhyZWY9IiNyZWN0LTAiLz48L2c+CjxnIHRyYW5zZm9ybT0idHJhbnNsYXRlKDMyMDEsMzk3NykiPjx1c2UgeGxpbms6aHJlZj0iI3JlY3QtMCIvPjwvZz4KPGcgdHJhbnNmb3JtPSJ0cmFuc2xhdGUoMzI5OCwzOTc3KSI+PHVzZSB4bGluazpocmVmPSIjbC0wIi8+PC9nPgo8ZyB0cmFuc2Zvcm09InRyYW5zbGF0ZSgzMzk1LDM5NzcpIj48dXNlIHhsaW5rOmhyZWY9IiNuX3JiLTAiLz48L2c+CjxnIHRyYW5zZm9ybT0idHJhbnNsYXRlKDM0OTIsMzk3NykiPjx1c2UgeGxpbms6aHJlZj0iI3JlY3QtMCIvPjwvZz4KPGcgdHJhbnNmb3JtPSJ0cmFuc2xhdGUoNDA3NCwzOTc3KSI+PHVzZSB4bGluazpocmVmPSIjci0wIi8+PC9nPgo8ZyB0cmFuc2Zvcm09InRyYW5zbGF0ZSg0MTcxLDM5NzcpIj48dXNlIHhsaW5rOmhyZWY9IiNyZWN0LTAiLz48L2c+CjxnIHRyYW5zZm9ybT0idHJhbnNsYXRlKDQyNjgsMzk3NykiPjx1c2UgeGxpbms6aHJlZj0iI3JlY3QtMCIvPjwvZz4KPGcgdHJhbnNmb3JtPSJ0cmFuc2xhdGUoNDM2NSwzOTc3KSI+PHVzZSB4bGluazpocmVmPSIjcmVjdC0wIi8+PC9nPgo8ZyB0cmFuc2Zvcm09InRyYW5zbGF0ZSg0NDYyLDM5NzcpIj48dXNlIHhsaW5rOmhyZWY9IiNsLTAiLz48L2c+CjxnIHRyYW5zZm9ybT0idHJhbnNsYXRlKDQ2NTYsMzk3NykiPjx1c2UgeGxpbms6aHJlZj0iI3JlY3QtMCIvPjwvZz4KPGcgdHJhbnNmb3JtPSJ0cmFuc2xhdGUoNDk0NywzOTc3KSI+PHVzZSB4bGluazpocmVmPSIjci0wIi8+PC9nPgo8ZyB0cmFuc2Zvcm09InRyYW5zbGF0ZSg1MDQ0LDM5NzcpIj48dXNlIHhsaW5rOmhyZWY9IiNyZWN0LTAiLz48L2c+CjxnIHRyYW5zZm9ybT0idHJhbnNsYXRlKDUxNDEsMzk3NykiPjx1c2UgeGxpbms6aHJlZj0iI3JlY3QtMCIvPjwvZz4KPGcgdHJhbnNmb3JtPSJ0cmFuc2xhdGUoNTIzOCwzOTc3KSI+PHVzZSB4bGluazpocmVmPSIjbGItMCIvPjwvZz4KPGcgdHJhbnNmb3JtPSJ0cmFuc2xhdGUoNTQzMiwzOTc3KSI+PHVzZSB4bGluazpocmVmPSIjYi0wIi8+PC9nPgo8ZyB0cmFuc2Zvcm09InRyYW5zbGF0ZSgwLDQwNzQpIj48dXNlIHhsaW5rOmhyZWY9IiNuX3JiLTAiLz48L2c+CjxnIHRyYW5zZm9ybT0idHJhbnNsYXRlKDk3LDQwNzQpIj48dXNlIHhsaW5rOmhyZWY9IiNyZWN0LTAiLz48L2c+CjxnIHRyYW5zZm9ybT0idHJhbnNsYXRlKDI5MSw0MDc0KSI+PHVzZSB4bGluazpocmVmPSIjZW1wdHktMCIvPjwvZz4KPGcgdHJhbnNmb3JtPSJ0cmFuc2xhdGUoMzg4LDQwNzQpIj48dXNlIHhsaW5rOmhyZWY9IiNuX3JiLTAiLz48L2c+CjxnIHRyYW5zZm9ybT0idHJhbnNsYXRlKDQ4NSw0MDc0KSI+PHVzZSB4bGluazpocmVmPSIjcmItMCIvPjwvZz4KPGcgdHJhbnNmb3JtPSJ0cmFuc2xhdGUoNTgyLDQwNzQpIj48dXNlIHhsaW5rOmhyZWY9IiNyZWN0LTAiLz48L2c+CjxnIHRyYW5zZm9ybT0idHJhbnNsYXRlKDY3OSw0MDc0KSI+PHVzZSB4bGluazpocmVmPSIjcmVjdC0wIi8+PC9nPgo8ZyB0cmFuc2Zvcm09InRyYW5zbGF0ZSg3NzYsNDA3NCkiPjx1c2UgeGxpbms6aHJlZj0iI3JlY3QtMCIvPjwvZz4KPGcgdHJhbnNmb3JtPSJ0cmFuc2xhdGUoODczLDQwNzQpIj48dXNlIHhsaW5rOmhyZWY9IiNyZWN0LTAiLz48L2c+CjxnIHRyYW5zZm9ybT0idHJhbnNsYXRlKDk3MCw0MDc0KSI+PHVzZSB4bGluazpocmVmPSIjcmVjdC0wIi8+PC9nPgo8ZyB0cmFuc2Zvcm09InRyYW5zbGF0ZSgxMzU4LDQwNzQpIj48dXNlIHhsaW5rOmhyZWY9IiNyYi0wIi8+PC9nPgo8ZyB0cmFuc2Zvcm09InRyYW5zbGF0ZSgxNDU1LDQwNzQpIj48dXNlIHhsaW5rOmhyZWY9IiNyZWN0LTAiLz48L2c+CjxnIHRyYW5zZm9ybT0idHJhbnNsYXRlKDE1NTIsNDA3NCkiPjx1c2UgeGxpbms6aHJlZj0iI2x0LTAiLz48L2c+CjxnIHRyYW5zZm9ybT0idHJhbnNsYXRlKDE4NDMsNDA3NCkiPjx1c2UgeGxpbms6aHJlZj0iI3JlY3QtMCIvPjwvZz4KPGcgdHJhbnNmb3JtPSJ0cmFuc2xhdGUoMjAzNyw0MDc0KSI+PHVzZSB4bGluazpocmVmPSIjcnQtMCIvPjwvZz4KPGcgdHJhbnNmb3JtPSJ0cmFuc2xhdGUoMjEzNCw0MDc0KSI+PHVzZSB4bGluazpocmVmPSIjbHQtMCIvPjwvZz4KPGcgdHJhbnNmb3JtPSJ0cmFuc2xhdGUoMjMyOCw0MDc0KSI+PHVzZSB4bGluazpocmVmPSIjbl9yYi0wIi8+PC9nPgo8ZyB0cmFuc2Zvcm09InRyYW5zbGF0ZSgyNDI1LDQwNzQpIj48dXNlIHhsaW5rOmhyZWY9IiNyZWN0LTAiLz48L2c+CjxnIHRyYW5zZm9ybT0idHJhbnNsYXRlKDI1MjIsNDA3NCkiPjx1c2UgeGxpbms6aHJlZj0iI3JlY3QtMCIvPjwvZz4KPGcgdHJhbnNmb3JtPSJ0cmFuc2xhdGUoMjYxOSw0MDc0KSI+PHVzZSB4bGluazpocmVmPSIjbHQtMCIvPjwvZz4KPGcgdHJhbnNmb3JtPSJ0cmFuc2xhdGUoMjkxMCw0MDc0KSI+PHVzZSB4bGluazpocmVmPSIjcmVjdC0wIi8+PC9nPgo8ZyB0cmFuc2Zvcm09InRyYW5zbGF0ZSgzMDA3LDQwNzQpIj48dXNlIHhsaW5rOmhyZWY9IiNyZWN0LTAiLz48L2c+CjxnIHRyYW5zZm9ybT0idHJhbnNsYXRlKDMxMDQsNDA3NCkiPjx1c2UgeGxpbms6aHJlZj0iI2x0LTAiLz48L2c+CjxnIHRyYW5zZm9ybT0idHJhbnNsYXRlKDMzOTUsNDA3NCkiPjx1c2UgeGxpbms6aHJlZj0iI3ItMCIvPjwvZz4KPGcgdHJhbnNmb3JtPSJ0cmFuc2xhdGUoMzQ5Miw0MDc0KSI+PHVzZSB4bGluazpocmVmPSIjcmVjdC0wIi8+PC9nPgo8ZyB0cmFuc2Zvcm09InRyYW5zbGF0ZSgzNTg5LDQwNzQpIj48dXNlIHhsaW5rOmhyZWY9IiNyZWN0LTAiLz48L2c+CjxnIHRyYW5zZm9ybT0idHJhbnNsYXRlKDM2ODYsNDA3NCkiPjx1c2UgeGxpbms6aHJlZj0iI2xiLTAiLz48L2c+CjxnIHRyYW5zZm9ybT0idHJhbnNsYXRlKDM4ODAsNDA3NCkiPjx1c2UgeGxpbms6aHJlZj0iI2ItMCIvPjwvZz4KPGcgdHJhbnNmb3JtPSJ0cmFuc2xhdGUoNDM2NSw0MDc0KSI+PHVzZSB4bGluazpocmVmPSIjdC0wIi8+PC9nPgo8ZyB0cmFuc2Zvcm09InRyYW5zbGF0ZSg0NDYyLDQwNzQpIj48dXNlIHhsaW5rOmhyZWY9IiNuX3JiLTAiLz48L2c+CjxnIHRyYW5zZm9ybT0idHJhbnNsYXRlKDQ1NTksNDA3NCkiPjx1c2UgeGxpbms6aHJlZj0iI3JiLTAiLz48L2c+CjxnIHRyYW5zZm9ybT0idHJhbnNsYXRlKDQ2NTYsNDA3NCkiPjx1c2UgeGxpbms6aHJlZj0iI2x0LTAiLz48L2c+CjxnIHRyYW5zZm9ybT0idHJhbnNsYXRlKDQ4NTAsNDA3NCkiPjx1c2UgeGxpbms6aHJlZj0iI2VtcHR5LTAiLz48L2c+CjxnIHRyYW5zZm9ybT0idHJhbnNsYXRlKDUyMzgsNDA3NCkiPjx1c2UgeGxpbms6aHJlZj0iI3JlY3QtMCIvPjwvZz4KPGcgdHJhbnNmb3JtPSJ0cmFuc2xhdGUoNTMzNSw0MDc0KSI+PHVzZSB4bGluazpocmVmPSIjbl9yYi0wIi8+PC9nPgo8ZyB0cmFuc2Zvcm09InRyYW5zbGF0ZSg1NDMyLDQwNzQpIj48dXNlIHhsaW5rOmhyZWY9IiNyZWN0LTAiLz48L2c+CjxnIHRyYW5zZm9ybT0idHJhbnNsYXRlKDAsNDE3MSkiPjx1c2UgeGxpbms6aHJlZj0iI3ItMCIvPjwvZz4KPGcgdHJhbnNmb3JtPSJ0cmFuc2xhdGUoOTcsNDE3MSkiPjx1c2UgeGxpbms6aHJlZj0iI3JlY3QtMCIvPjwvZz4KPGcgdHJhbnNmb3JtPSJ0cmFuc2xhdGUoMzg4LDQxNzEpIj48dXNlIHhsaW5rOmhyZWY9IiNyYi0wIi8+PC9nPgo8ZyB0cmFuc2Zvcm09InRyYW5zbGF0ZSg0ODUsNDE3MSkiPjx1c2UgeGxpbms6aHJlZj0iI2x0LTAiLz48L2c+CjxnIHRyYW5zZm9ybT0idHJhbnNsYXRlKDY3OSw0MTcxKSI+PHVzZSB4bGluazpocmVmPSIjdC0wIi8+PC9nPgo8ZyB0cmFuc2Zvcm09InRyYW5zbGF0ZSg5NzAsNDE3MSkiPjx1c2UgeGxpbms6aHJlZj0iI3J0LTAiLz48L2c+CjxnIHRyYW5zZm9ybT0idHJhbnNsYXRlKDEwNjcsNDE3MSkiPjx1c2UgeGxpbms6aHJlZj0iI2wtMCIvPjwvZz4KPGcgdHJhbnNmb3JtPSJ0cmFuc2xhdGUoMTM1OCw0MTcxKSI+PHVzZSB4bGluazpocmVmPSIjdC0wIi8+PC9nPgo8ZyB0cmFuc2Zvcm09InRyYW5zbGF0ZSgxNjQ5LDQxNzEpIj48dXNlIHhsaW5rOmhyZWY9IiNyLTAiLz48L2c+CjxnIHRyYW5zZm9ybT0idHJhbnNsYXRlKDE3NDYsNDE3MSkiPjx1c2UgeGxpbms6aHJlZj0iI3JlY3QtMCIvPjwvZz4KPGcgdHJhbnNmb3JtPSJ0cmFuc2xhdGUoMTg0Myw0MTcxKSI+PHVzZSB4bGluazpocmVmPSIjcmVjdC0wIi8+PC9nPgo8ZyB0cmFuc2Zvcm09InRyYW5zbGF0ZSgxOTQwLDQxNzEpIj48dXNlIHhsaW5rOmhyZWY9IiNsLTAiLz48L2c+CjxnIHRyYW5zZm9ybT0idHJhbnNsYXRlKDIyMzEsNDE3MSkiPjx1c2UgeGxpbms6aHJlZj0iI3JiLTAiLz48L2c+CjxnIHRyYW5zZm9ybT0idHJhbnNsYXRlKDIzMjgsNDE3MSkiPjx1c2UgeGxpbms6aHJlZj0iI3JlY3QtMCIvPjwvZz4KPGcgdHJhbnNmb3JtPSJ0cmFuc2xhdGUoMjQyNSw0MTcxKSI+PHVzZSB4bGluazpocmVmPSIjcmVjdC0wIi8+PC9nPgo8ZyB0cmFuc2Zvcm09InRyYW5zbGF0ZSgyNTIyLDQxNzEpIj48dXNlIHhsaW5rOmhyZWY9IiNyZWN0LTAiLz48L2c+CjxnIHRyYW5zZm9ybT0idHJhbnNsYXRlKDI5MTAsNDE3MSkiPjx1c2UgeGxpbms6aHJlZj0iI3J0LTAiLz48L2c+CjxnIHRyYW5zZm9ybT0idHJhbnNsYXRlKDMwMDcsNDE3MSkiPjx1c2UgeGxpbms6aHJlZj0iI2x0LTAiLz48L2c+CjxnIHRyYW5zZm9ybT0idHJhbnNsYXRlKDM1ODksNDE3MSkiPjx1c2UgeGxpbms6aHJlZj0iI3J0LTAiLz48L2c+CjxnIHRyYW5zZm9ybT0idHJhbnNsYXRlKDM2ODYsNDE3MSkiPjx1c2UgeGxpbms6aHJlZj0iI2x0LTAiLz48L2c+CjxnIHRyYW5zZm9ybT0idHJhbnNsYXRlKDM3ODMsNDE3MSkiPjx1c2UgeGxpbms6aHJlZj0iI25fcmItMCIvPjwvZz4KPGcgdHJhbnNmb3JtPSJ0cmFuc2xhdGUoMzg4MCw0MTcxKSI+PHVzZSB4bGluazpocmVmPSIjcmVjdC0wIi8+PC9nPgo8ZyB0cmFuc2Zvcm09InRyYW5zbGF0ZSgzOTc3LDQxNzEpIj48dXNlIHhsaW5rOmhyZWY9IiNsLTAiLz48L2c+CjxnIHRyYW5zZm9ybT0idHJhbnNsYXRlKDQ0NjIsNDE3MSkiPjx1c2UgeGxpbms6aHJlZj0iI3ItMCIvPjwvZz4KPGcgdHJhbnNmb3JtPSJ0cmFuc2xhdGUoNDU1OSw0MTcxKSI+PHVzZSB4bGluazpocmVmPSIjbHQtMCIvPjwvZz4KPGcgdHJhbnNmb3JtPSJ0cmFuc2xhdGUoNDg1MCw0MTcxKSI+PHVzZSB4bGluazpocmVmPSIjbl9yYi0wIi8+PC9nPgo8ZyB0cmFuc2Zvcm09InRyYW5zbGF0ZSg0OTQ3LDQxNzEpIj48dXNlIHhsaW5rOmhyZWY9IiNyYi0wIi8+PC9nPgo8ZyB0cmFuc2Zvcm09InRyYW5zbGF0ZSg1MDQ0LDQxNzEpIj48dXNlIHhsaW5rOmhyZWY9IiNsLTAiLz48L2c+CjxnIHRyYW5zZm9ybT0idHJhbnNsYXRlKDUyMzgsNDE3MSkiPjx1c2UgeGxpbms6aHJlZj0iI3J0LTAiLz48L2c+CjxnIHRyYW5zZm9ybT0idHJhbnNsYXRlKDUzMzUsNDE3MSkiPjx1c2UgeGxpbms6aHJlZj0iI3JlY3QtMCIvPjwvZz4KPGcgdHJhbnNmb3JtPSJ0cmFuc2xhdGUoNTQzMiw0MTcxKSI+PHVzZSB4bGluazpocmVmPSIjbHQtMCIvPjwvZz4KPGcgdHJhbnNmb3JtPSJ0cmFuc2xhdGUoOTcsNDI2OCkiPjx1c2UgeGxpbms6aHJlZj0iI3JlY3QtMCIvPjwvZz4KPGcgdHJhbnNmb3JtPSJ0cmFuc2xhdGUoMTk0LDQyNjgpIj48dXNlIHhsaW5rOmhyZWY9IiNsLTAiLz48L2c+CjxnIHRyYW5zZm9ybT0idHJhbnNsYXRlKDM4OCw0MjY4KSI+PHVzZSB4bGluazpocmVmPSIjcmVjdC0wIi8+PC9nPgo8ZyB0cmFuc2Zvcm09InRyYW5zbGF0ZSg1ODIsNDI2OCkiPjx1c2UgeGxpbms6aHJlZj0iI2VtcHR5LTAiLz48L2c+CjxnIHRyYW5zZm9ybT0idHJhbnNsYXRlKDc3Niw0MjY4KSI+PHVzZSB4bGluazpocmVmPSIjZW1wdHktMCIvPjwvZz4KPGcgdHJhbnNmb3JtPSJ0cmFuc2xhdGUoMTQ1NSw0MjY4KSI+PHVzZSB4bGluazpocmVmPSIjbl9yYi0wIi8+PC9nPgo8ZyB0cmFuc2Zvcm09InRyYW5zbGF0ZSgxNTUyLDQyNjgpIj48dXNlIHhsaW5rOmhyZWY9IiNiLTAiLz48L2c+CjxnIHRyYW5zZm9ybT0idHJhbnNsYXRlKDE4NDMsNDI2OCkiPjx1c2UgeGxpbms6aHJlZj0iI3QtMCIvPjwvZz4KPGcgdHJhbnNmb3JtPSJ0cmFuc2xhdGUoMjAzNyw0MjY4KSI+PHVzZSB4bGluazpocmVmPSIjZW1wdHktMCIvPjwvZz4KPGcgdHJhbnNmb3JtPSJ0cmFuc2xhdGUoMjIzMSw0MjY4KSI+PHVzZSB4bGluazpocmVmPSIjcmVjdC0wIi8+PC9nPgo8ZyB0cmFuc2Zvcm09InRyYW5zbGF0ZSgyMzI4LDQyNjgpIj48dXNlIHhsaW5rOmhyZWY9IiNyZWN0LTAiLz48L2c+CjxnIHRyYW5zZm9ybT0idHJhbnNsYXRlKDI1MjIsNDI2OCkiPjx1c2UgeGxpbms6aHJlZj0iI3J0LTAiLz48L2c+CjxnIHRyYW5zZm9ybT0idHJhbnNsYXRlKDI2MTksNDI2OCkiPjx1c2UgeGxpbms6aHJlZj0iI3JlY3QtMCIvPjwvZz4KPGcgdHJhbnNmb3JtPSJ0cmFuc2xhdGUoMjcxNiw0MjY4KSI+PHVzZSB4bGluazpocmVmPSIjcmVjdC0wIi8+PC9nPgo8ZyB0cmFuc2Zvcm09InRyYW5zbGF0ZSgyODEzLDQyNjgpIj48dXNlIHhsaW5rOmhyZWY9IiNsYi0wIi8+PC9nPgo8ZyB0cmFuc2Zvcm09InRyYW5zbGF0ZSgzMTA0LDQyNjgpIj48dXNlIHhsaW5rOmhyZWY9IiNyLTAiLz48L2c+CjxnIHRyYW5zZm9ybT0idHJhbnNsYXRlKDMyMDEsNDI2OCkiPjx1c2UgeGxpbms6aHJlZj0iI3JlY3QtMCIvPjwvZz4KPGcgdHJhbnNmb3JtPSJ0cmFuc2xhdGUoMzI5OCw0MjY4KSI+PHVzZSB4bGluazpocmVmPSIjbC0wIi8+PC9nPgo8ZyB0cmFuc2Zvcm09InRyYW5zbGF0ZSgzNDkyLDQyNjgpIj48dXNlIHhsaW5rOmhyZWY9IiNiLTAiLz48L2c+CjxnIHRyYW5zZm9ybT0idHJhbnNsYXRlKDM2ODYsNDI2OCkiPjx1c2UgeGxpbms6aHJlZj0iI25fcmItMCIvPjwvZz4KPGcgdHJhbnNmb3JtPSJ0cmFuc2xhdGUoMzc4Myw0MjY4KSI+PHVzZSB4bGluazpocmVmPSIjcmItMCIvPjwvZz4KPGcgdHJhbnNmb3JtPSJ0cmFuc2xhdGUoMzg4MCw0MjY4KSI+PHVzZSB4bGluazpocmVmPSIjcmVjdC0wIi8+PC9nPgo8ZyB0cmFuc2Zvcm09InRyYW5zbGF0ZSg0MzY1LDQyNjgpIj48dXNlIHhsaW5rOmhyZWY9IiNlbXB0eS0wIi8+PC9nPgo8ZyB0cmFuc2Zvcm09InRyYW5zbGF0ZSg0ODUwLDQyNjgpIj48dXNlIHhsaW5rOmhyZWY9IiNyLTAiLz48L2c+CjxnIHRyYW5zZm9ybT0idHJhbnNsYXRlKDQ5NDcsNDI2OCkiPjx1c2UgeGxpbms6aHJlZj0iI3JlY3QtMCIvPjwvZz4KPGcgdHJhbnNmb3JtPSJ0cmFuc2xhdGUoMCw0MzY1KSI+PHVzZSB4bGluazpocmVmPSIjcmItMCIvPjwvZz4KPGcgdHJhbnNmb3JtPSJ0cmFuc2xhdGUoOTcsNDM2NSkiPjx1c2UgeGxpbms6aHJlZj0iI2x0LTAiLz48L2c+CjxnIHRyYW5zZm9ybT0idHJhbnNsYXRlKDM4OCw0MzY1KSI+PHVzZSB4bGluazpocmVmPSIjcnQtMCIvPjwvZz4KPGcgdHJhbnNmb3JtPSJ0cmFuc2xhdGUoNDg1LDQzNjUpIj48dXNlIHhsaW5rOmhyZWY9IiNsYi0wIi8+PC9nPgo8ZyB0cmFuc2Zvcm09InRyYW5zbGF0ZSg4NzMsNDM2NSkiPjx1c2UgeGxpbms6aHJlZj0iI3JiLTAiLz48L2c+CjxnIHRyYW5zZm9ybT0idHJhbnNsYXRlKDk3MCw0MzY1KSI+PHVzZSB4bGluazpocmVmPSIjbC0wIi8+PC9nPgo8ZyB0cmFuc2Zvcm09InRyYW5zbGF0ZSgxMTY0LDQzNjUpIj48dXNlIHhsaW5rOmhyZWY9IiNiLTAiLz48L2c+CjxnIHRyYW5zZm9ybT0idHJhbnNsYXRlKDEzNTgsNDM2NSkiPjx1c2UgeGxpbms6aHJlZj0iI3JiLTAiLz48L2c+CjxnIHRyYW5zZm9ybT0idHJhbnNsYXRlKDE0NTUsNDM2NSkiPjx1c2UgeGxpbms6aHJlZj0iI3JlY3QtMCIvPjwvZz4KPGcgdHJhbnNmb3JtPSJ0cmFuc2xhdGUoMTU1Miw0MzY1KSI+PHVzZSB4bGluazpocmVmPSIjcmVjdC0wIi8+PC9nPgo8ZyB0cmFuc2Zvcm09InRyYW5zbGF0ZSgxODQzLDQzNjUpIj48dXNlIHhsaW5rOmhyZWY9IiNuX3JiLTAiLz48L2c+CjxnIHRyYW5zZm9ybT0idHJhbnNsYXRlKDE5NDAsNDM2NSkiPjx1c2UgeGxpbms6aHJlZj0iI2ItMCIvPjwvZz4KPGcgdHJhbnNmb3JtPSJ0cmFuc2xhdGUoMjIzMSw0MzY1KSI+PHVzZSB4bGluazpocmVmPSIjcnQtMCIvPjwvZz4KPGcgdHJhbnNmb3JtPSJ0cmFuc2xhdGUoMjMyOCw0MzY1KSI+PHVzZSB4bGluazpocmVmPSIjbHQtMCIvPjwvZz4KPGcgdHJhbnNmb3JtPSJ0cmFuc2xhdGUoMjgxMyw0MzY1KSI+PHVzZSB4bGluazpocmVmPSIjcmVjdC0wIi8+PC9nPgo8ZyB0cmFuc2Zvcm09InRyYW5zbGF0ZSgzMjAxLDQzNjUpIj48dXNlIHhsaW5rOmhyZWY9IiNyZWN0LTAiLz48L2c+CjxnIHRyYW5zZm9ybT0idHJhbnNsYXRlKDM0OTIsNDM2NSkiPjx1c2UgeGxpbms6aHJlZj0iI3J0LTAiLz48L2c+CjxnIHRyYW5zZm9ybT0idHJhbnNsYXRlKDM1ODksNDM2NSkiPjx1c2UgeGxpbms6aHJlZj0iI3JlY3QtMCIvPjwvZz4KPGcgdHJhbnNmb3JtPSJ0cmFuc2xhdGUoMzY4Niw0MzY1KSI+PHVzZSB4bGluazpocmVmPSIjcmVjdC0wIi8+PC9nPgo8ZyB0cmFuc2Zvcm09InRyYW5zbGF0ZSgzNzgzLDQzNjUpIj48dXNlIHhsaW5rOmhyZWY9IiNyZWN0LTAiLz48L2c+CjxnIHRyYW5zZm9ybT0idHJhbnNsYXRlKDM4ODAsNDM2NSkiPjx1c2UgeGxpbms6aHJlZj0iI3JlY3QtMCIvPjwvZz4KPGcgdHJhbnNmb3JtPSJ0cmFuc2xhdGUoMzk3Nyw0MzY1KSI+PHVzZSB4bGluazpocmVmPSIjcmVjdC0wIi8+PC9nPgo8ZyB0cmFuc2Zvcm09InRyYW5zbGF0ZSg0MDc0LDQzNjUpIj48dXNlIHhsaW5rOmhyZWY9IiNyZWN0LTAiLz48L2c+CjxnIHRyYW5zZm9ybT0idHJhbnNsYXRlKDQxNzEsNDM2NSkiPjx1c2UgeGxpbms6aHJlZj0iI2xiLTAiLz48L2c+CjxnIHRyYW5zZm9ybT0idHJhbnNsYXRlKDQzNjUsNDM2NSkiPjx1c2UgeGxpbms6aHJlZj0iI25fcmItMCIvPjwvZz4KPGcgdHJhbnNmb3JtPSJ0cmFuc2xhdGUoNDQ2Miw0MzY1KSI+PHVzZSB4bGluazpocmVmPSIjYi0wIi8+PC9nPgo8ZyB0cmFuc2Zvcm09InRyYW5zbGF0ZSg0OTQ3LDQzNjUpIj48dXNlIHhsaW5rOmhyZWY9IiNydC0wIi8+PC9nPgo8ZyB0cmFuc2Zvcm09InRyYW5zbGF0ZSg1MDQ0LDQzNjUpIj48dXNlIHhsaW5rOmhyZWY9IiNyZWN0LTAiLz48L2c+CjxnIHRyYW5zZm9ybT0idHJhbnNsYXRlKDUxNDEsNDM2NSkiPjx1c2UgeGxpbms6aHJlZj0iI3JlY3QtMCIvPjwvZz4KPGcgdHJhbnNmb3JtPSJ0cmFuc2xhdGUoNTIzOCw0MzY1KSI+PHVzZSB4bGluazpocmVmPSIjcmVjdC0wIi8+PC9nPgo8ZyB0cmFuc2Zvcm09InRyYW5zbGF0ZSg1MzM1LDQzNjUpIj48dXNlIHhsaW5rOmhyZWY9IiNsYi0wIi8+PC9nPgo8ZyB0cmFuc2Zvcm09InRyYW5zbGF0ZSgwLDQ0NjIpIj48dXNlIHhsaW5rOmhyZWY9IiNyZWN0LTAiLz48L2c+CjxnIHRyYW5zZm9ybT0idHJhbnNsYXRlKDk3LDQ0NjIpIj48dXNlIHhsaW5rOmhyZWY9IiNuX3JiLTAiLz48L2c+CjxnIHRyYW5zZm9ybT0idHJhbnNsYXRlKDE5NCw0NDYyKSI+PHVzZSB4bGluazpocmVmPSIjYi0wIi8+PC9nPgo8ZyB0cmFuc2Zvcm09InRyYW5zbGF0ZSg0ODUsNDQ2MikiPjx1c2UgeGxpbms6aHJlZj0iI3J0LTAiLz48L2c+CjxnIHRyYW5zZm9ybT0idHJhbnNsYXRlKDU4Miw0NDYyKSI+PHVzZSB4bGluazpocmVmPSIjcmVjdC0wIi8+PC9nPgo8ZyB0cmFuc2Zvcm09InRyYW5zbGF0ZSg2NzksNDQ2MikiPjx1c2UgeGxpbms6aHJlZj0iI2wtMCIvPjwvZz4KPGcgdHJhbnNmb3JtPSJ0cmFuc2xhdGUoODczLDQ0NjIpIj48dXNlIHhsaW5rOmhyZWY9IiNyZWN0LTAiLz48L2c+CjxnIHRyYW5zZm9ybT0idHJhbnNsYXRlKDExNjQsNDQ2MikiPjx1c2UgeGxpbms6aHJlZj0iI3QtMCIvPjwvZz4KPGcgdHJhbnNmb3JtPSJ0cmFuc2xhdGUoMTM1OCw0NDYyKSI+PHVzZSB4bGluazpocmVmPSIjdC0wIi8+PC9nPgo8ZyB0cmFuc2Zvcm09InRyYW5zbGF0ZSgxNTUyLDQ0NjIpIj48dXNlIHhsaW5rOmhyZWY9IiNydC0wIi8+PC9nPgo8ZyB0cmFuc2Zvcm09InRyYW5zbGF0ZSgxNjQ5LDQ0NjIpIj48dXNlIHhsaW5rOmhyZWY9IiNyZWN0LTAiLz48L2c+CjxnIHRyYW5zZm9ybT0idHJhbnNsYXRlKDE3NDYsNDQ2MikiPjx1c2UgeGxpbms6aHJlZj0iI3JlY3QtMCIvPjwvZz4KPGcgdHJhbnNmb3JtPSJ0cmFuc2xhdGUoMTg0Myw0NDYyKSI+PHVzZSB4bGluazpocmVmPSIjcmVjdC0wIi8+PC9nPgo8ZyB0cmFuc2Zvcm09InRyYW5zbGF0ZSgxOTQwLDQ0NjIpIj48dXNlIHhsaW5rOmhyZWY9IiNsdC0wIi8+PC9nPgo8ZyB0cmFuc2Zvcm09InRyYW5zbGF0ZSgyNjE5LDQ0NjIpIj48dXNlIHhsaW5rOmhyZWY9IiNyYi0wIi8+PC9nPgo8ZyB0cmFuc2Zvcm09InRyYW5zbGF0ZSgyNzE2LDQ0NjIpIj48dXNlIHhsaW5rOmhyZWY9IiNyZWN0LTAiLz48L2c+CjxnIHRyYW5zZm9ybT0idHJhbnNsYXRlKDI4MTMsNDQ2MikiPjx1c2UgeGxpbms6aHJlZj0iI3JlY3QtMCIvPjwvZz4KPGcgdHJhbnNmb3JtPSJ0cmFuc2xhdGUoMzEwNCw0NDYyKSI+PHVzZSB4bGluazpocmVmPSIjci0wIi8+PC9nPgo8ZyB0cmFuc2Zvcm09InRyYW5zbGF0ZSgzMjAxLDQ0NjIpIj48dXNlIHhsaW5rOmhyZWY9IiNsdC0wIi8+PC9nPgo8ZyB0cmFuc2Zvcm09InRyYW5zbGF0ZSgzMjk4LDQ0NjIpIj48dXNlIHhsaW5rOmhyZWY9IiNuX3JiLTAiLz48L2c+CjxnIHRyYW5zZm9ybT0idHJhbnNsYXRlKDMzOTUsNDQ2MikiPjx1c2UgeGxpbms6aHJlZj0iI2ItMCIvPjwvZz4KPGcgdHJhbnNmb3JtPSJ0cmFuc2xhdGUoMzQ5Miw0NDYyKSI+PHVzZSB4bGluazpocmVmPSIjbl9yYi0wIi8+PC9nPgo8ZyB0cmFuc2Zvcm09InRyYW5zbGF0ZSgzNTg5LDQ0NjIpIj48dXNlIHhsaW5rOmhyZWY9IiNyZWN0LTAiLz48L2c+CjxnIHRyYW5zZm9ybT0idHJhbnNsYXRlKDQxNzEsNDQ2MikiPjx1c2UgeGxpbms6aHJlZj0iI3JlY3QtMCIvPjwvZz4KPGcgdHJhbnNmb3JtPSJ0cmFuc2xhdGUoNDI2OCw0NDYyKSI+PHVzZSB4bGluazpocmVmPSIjbl9yYi0wIi8+PC9nPgo8ZyB0cmFuc2Zvcm09InRyYW5zbGF0ZSg0MzY1LDQ0NjIpIj48dXNlIHhsaW5rOmhyZWY9IiNyYi0wIi8+PC9nPgo8ZyB0cmFuc2Zvcm09InRyYW5zbGF0ZSg0NDYyLDQ0NjIpIj48dXNlIHhsaW5rOmhyZWY9IiNyZWN0LTAiLz48L2c+CjxnIHRyYW5zZm9ybT0idHJhbnNsYXRlKDQ1NTksNDQ2MikiPjx1c2UgeGxpbms6aHJlZj0iI3JlY3QtMCIvPjwvZz4KPGcgdHJhbnNmb3JtPSJ0cmFuc2xhdGUoNDY1Niw0NDYyKSI+PHVzZSB4bGluazpocmVmPSIjcmVjdC0wIi8+PC9nPgo8ZyB0cmFuc2Zvcm09InRyYW5zbGF0ZSg0NzUzLDQ0NjIpIj48dXNlIHhsaW5rOmhyZWY9IiNyZWN0LTAiLz48L2c+CjxnIHRyYW5zZm9ybT0idHJhbnNsYXRlKDQ4NTAsNDQ2MikiPjx1c2UgeGxpbms6aHJlZj0iI2xiLTAiLz48L2c+CjxnIHRyYW5zZm9ybT0idHJhbnNsYXRlKDUwNDQsNDQ2MikiPjx1c2UgeGxpbms6aHJlZj0iI3J0LTAiLz48L2c+CjxnIHRyYW5zZm9ybT0idHJhbnNsYXRlKDUxNDEsNDQ2MikiPjx1c2UgeGxpbms6aHJlZj0iI3JlY3QtMCIvPjwvZz4KPGcgdHJhbnNmb3JtPSJ0cmFuc2xhdGUoNTMzNSw0NDYyKSI+PHVzZSB4bGluazpocmVmPSIjcnQtMCIvPjwvZz4KPGcgdHJhbnNmb3JtPSJ0cmFuc2xhdGUoNTQzMiw0NDYyKSI+PHVzZSB4bGluazpocmVmPSIjbGItMCIvPjwvZz4KPGcgdHJhbnNmb3JtPSJ0cmFuc2xhdGUoMCw0NTU5KSI+PHVzZSB4bGluazpocmVmPSIjcnQtMCIvPjwvZz4KPGcgdHJhbnNmb3JtPSJ0cmFuc2xhdGUoOTcsNDU1OSkiPjx1c2UgeGxpbms6aHJlZj0iI3JlY3QtMCIvPjwvZz4KPGcgdHJhbnNmb3JtPSJ0cmFuc2xhdGUoMTk0LDQ1NTkpIj48dXNlIHhsaW5rOmhyZWY9IiNyZWN0LTAiLz48L2c+CjxnIHRyYW5zZm9ybT0idHJhbnNsYXRlKDI5MSw0NTU5KSI+PHVzZSB4bGluazpocmVmPSIjcmVjdC0wIi8+PC9nPgo8ZyB0cmFuc2Zvcm09InRyYW5zbGF0ZSgzODgsNDU1OSkiPjx1c2UgeGxpbms6aHJlZj0iI2wtMCIvPjwvZz4KPGcgdHJhbnNmb3JtPSJ0cmFuc2xhdGUoNzc2LDQ1NTkpIj48dXNlIHhsaW5rOmhyZWY9IiNuX3JiLTAiLz48L2c+CjxnIHRyYW5zZm9ybT0idHJhbnNsYXRlKDg3Myw0NTU5KSI+PHVzZSB4bGluazpocmVmPSIjcmVjdC0wIi8+PC9nPgo8ZyB0cmFuc2Zvcm09InRyYW5zbGF0ZSg5NzAsNDU1OSkiPjx1c2UgeGxpbms6aHJlZj0iI3JlY3QtMCIvPjwvZz4KPGcgdHJhbnNmb3JtPSJ0cmFuc2xhdGUoMTA2Nyw0NTU5KSI+PHVzZSB4bGluazpocmVmPSIjbC0wIi8+PC9nPgo8ZyB0cmFuc2Zvcm09InRyYW5zbGF0ZSgxMTY0LDQ1NTkpIj48dXNlIHhsaW5rOmhyZWY9IiNuX3JiLTAiLz48L2c+CjxnIHRyYW5zZm9ybT0idHJhbnNsYXRlKDEyNjEsNDU1OSkiPjx1c2UgeGxpbms6aHJlZj0iI2ItMCIvPjwvZz4KPGcgdHJhbnNmb3JtPSJ0cmFuc2xhdGUoMTc0Niw0NTU5KSI+PHVzZSB4bGluazpocmVmPSIjcmVjdC0wIi8+PC9nPgo8ZyB0cmFuc2Zvcm09InRyYW5zbGF0ZSgxOTQwLDQ1NTkpIj48dXNlIHhsaW5rOmhyZWY9IiNuX3JiLTAiLz48L2c+CjxnIHRyYW5zZm9ybT0idHJhbnNsYXRlKDIwMzcsNDU1OSkiPjx1c2UgeGxpbms6aHJlZj0iI3JiLTAiLz48L2c+CjxnIHRyYW5zZm9ybT0idHJhbnNsYXRlKDIxMzQsNDU1OSkiPjx1c2UgeGxpbms6aHJlZj0iI2wtMCIvPjwvZz4KPGcgdHJhbnNmb3JtPSJ0cmFuc2xhdGUoMjMyOCw0NTU5KSI+PHVzZSB4bGluazpocmVmPSIjci0wIi8+PC9nPgo8ZyB0cmFuc2Zvcm09InRyYW5zbGF0ZSgyNDI1LDQ1NTkpIj48dXNlIHhsaW5rOmhyZWY9IiNsLTAiLz48L2c+CjxnIHRyYW5zZm9ybT0idHJhbnNsYXRlKDI1MjIsNDU1OSkiPjx1c2UgeGxpbms6aHJlZj0iI25fcmItMCIvPjwvZz4KPGcgdHJhbnNmb3JtPSJ0cmFuc2xhdGUoMjYxOSw0NTU5KSI+PHVzZSB4bGluazpocmVmPSIjcmVjdC0wIi8+PC9nPgo8ZyB0cmFuc2Zvcm09InRyYW5zbGF0ZSgyNzE2LDQ1NTkpIj48dXNlIHhsaW5rOmhyZWY9IiNyZWN0LTAiLz48L2c+CjxnIHRyYW5zZm9ybT0idHJhbnNsYXRlKDI4MTMsNDU1OSkiPjx1c2UgeGxpbms6aHJlZj0iI3JlY3QtMCIvPjwvZz4KPGcgdHJhbnNmb3JtPSJ0cmFuc2xhdGUoMzI5OCw0NTU5KSI+PHVzZSB4bGluazpocmVmPSIjci0wIi8+PC9nPgo8ZyB0cmFuc2Zvcm09InRyYW5zbGF0ZSgzMzk1LDQ1NTkpIj48dXNlIHhsaW5rOmhyZWY9IiNyZWN0LTAiLz48L2c+CjxnIHRyYW5zZm9ybT0idHJhbnNsYXRlKDM0OTIsNDU1OSkiPjx1c2UgeGxpbms6aHJlZj0iI3JlY3QtMCIvPjwvZz4KPGcgdHJhbnNmb3JtPSJ0cmFuc2xhdGUoMzU4OSw0NTU5KSI+PHVzZSB4bGluazpocmVmPSIjcmVjdC0wIi8+PC9nPgo8ZyB0cmFuc2Zvcm09InRyYW5zbGF0ZSgzNjg2LDQ1NTkpIj48dXNlIHhsaW5rOmhyZWY9IiNsLTAiLz48L2c+CjxnIHRyYW5zZm9ybT0idHJhbnNsYXRlKDM4ODAsNDU1OSkiPjx1c2UgeGxpbms6aHJlZj0iI25fcmItMCIvPjwvZz4KPGcgdHJhbnNmb3JtPSJ0cmFuc2xhdGUoMzk3Nyw0NTU5KSI+PHVzZSB4bGluazpocmVmPSIjcmItMCIvPjwvZz4KPGcgdHJhbnNmb3JtPSJ0cmFuc2xhdGUoNDA3NCw0NTU5KSI+PHVzZSB4bGluazpocmVmPSIjcmVjdC0wIi8+PC9nPgo8ZyB0cmFuc2Zvcm09InRyYW5zbGF0ZSg0MTcxLDQ1NTkpIj48dXNlIHhsaW5rOmhyZWY9IiNyZWN0LTAiLz48L2c+CjxnIHRyYW5zZm9ybT0idHJhbnNsYXRlKDQyNjgsNDU1OSkiPjx1c2UgeGxpbms6aHJlZj0iI3JlY3QtMCIvPjwvZz4KPGcgdHJhbnNmb3JtPSJ0cmFuc2xhdGUoNDM2NSw0NTU5KSI+PHVzZSB4bGluazpocmVmPSIjbHQtMCIvPjwvZz4KPGcgdHJhbnNmb3JtPSJ0cmFuc2xhdGUoNDc1Myw0NTU5KSI+PHVzZSB4bGluazpocmVmPSIjcmVjdC0wIi8+PC9nPgo8ZyB0cmFuc2Zvcm09InRyYW5zbGF0ZSg0ODUwLDQ1NTkpIj48dXNlIHhsaW5rOmhyZWY9IiNyZWN0LTAiLz48L2c+CjxnIHRyYW5zZm9ybT0idHJhbnNsYXRlKDQ5NDcsNDU1OSkiPjx1c2UgeGxpbms6aHJlZj0iI2xiLTAiLz48L2c+CjxnIHRyYW5zZm9ybT0idHJhbnNsYXRlKDUwNDQsNDU1OSkiPjx1c2UgeGxpbms6aHJlZj0iI25fcmItMCIvPjwvZz4KPGcgdHJhbnNmb3JtPSJ0cmFuc2xhdGUoNTE0MSw0NTU5KSI+PHVzZSB4bGluazpocmVmPSIjcmVjdC0wIi8+PC9nPgo8ZyB0cmFuc2Zvcm09InRyYW5zbGF0ZSg1MjM4LDQ1NTkpIj48dXNlIHhsaW5rOmhyZWY9IiNsLTAiLz48L2c+CjxnIHRyYW5zZm9ybT0idHJhbnNsYXRlKDU0MzIsNDU1OSkiPjx1c2UgeGxpbms6aHJlZj0iI3QtMCIvPjwvZz4KPGcgdHJhbnNmb3JtPSJ0cmFuc2xhdGUoNTgyLDQ2NTYpIj48dXNlIHhsaW5rOmhyZWY9IiNlbXB0eS0wIi8+PC9nPgo8ZyB0cmFuc2Zvcm09InRyYW5zbGF0ZSg3NzYsNDY1NikiPjx1c2UgeGxpbms6aHJlZj0iI3JiLTAiLz48L2c+CjxnIHRyYW5zZm9ybT0idHJhbnNsYXRlKDg3Myw0NjU2KSI+PHVzZSB4bGluazpocmVmPSIjbHQtMCIvPjwvZz4KPGcgdHJhbnNmb3JtPSJ0cmFuc2xhdGUoMTE2NCw0NjU2KSI+PHVzZSB4bGluazpocmVmPSIjcmItMCIvPjwvZz4KPGcgdHJhbnNmb3JtPSJ0cmFuc2xhdGUoMTI2MSw0NjU2KSI+PHVzZSB4bGluazpocmVmPSIjcmVjdC0wIi8+PC9nPgo8ZyB0cmFuc2Zvcm09InRyYW5zbGF0ZSgxMzU4LDQ2NTYpIj48dXNlIHhsaW5rOmhyZWY9IiNyZWN0LTAiLz48L2c+CjxnIHRyYW5zZm9ybT0idHJhbnNsYXRlKDE0NTUsNDY1NikiPjx1c2UgeGxpbms6aHJlZj0iI3JlY3QtMCIvPjwvZz4KPGcgdHJhbnNmb3JtPSJ0cmFuc2xhdGUoMTU1Miw0NjU2KSI+PHVzZSB4bGluazpocmVmPSIjcmVjdC0wIi8+PC9nPgo8ZyB0cmFuc2Zvcm09InRyYW5zbGF0ZSgxNjQ5LDQ2NTYpIj48dXNlIHhsaW5rOmhyZWY9IiNyZWN0LTAiLz48L2c+CjxnIHRyYW5zZm9ybT0idHJhbnNsYXRlKDE3NDYsNDY1NikiPjx1c2UgeGxpbms6aHJlZj0iI2x0LTAiLz48L2c+CjxnIHRyYW5zZm9ybT0idHJhbnNsYXRlKDE4NDMsNDY1NikiPjx1c2UgeGxpbms6aHJlZj0iI25fcmItMCIvPjwvZz4KPGcgdHJhbnNmb3JtPSJ0cmFuc2xhdGUoMTk0MCw0NjU2KSI+PHVzZSB4bGluazpocmVmPSIjcmItMCIvPjwvZz4KPGcgdHJhbnNmb3JtPSJ0cmFuc2xhdGUoMjAzNyw0NjU2KSI+PHVzZSB4bGluazpocmVmPSIjcmVjdC0wIi8+PC9nPgo8ZyB0cmFuc2Zvcm09InRyYW5zbGF0ZSgyNTIyLDQ2NTYpIj48dXNlIHhsaW5rOmhyZWY9IiNyYi0wIi8+PC9nPgo8ZyB0cmFuc2Zvcm09InRyYW5zbGF0ZSgyNjE5LDQ2NTYpIj48dXNlIHhsaW5rOmhyZWY9IiNyZWN0LTAiLz48L2c+CjxnIHRyYW5zZm9ybT0idHJhbnNsYXRlKDI3MTYsNDY1NikiPjx1c2UgeGxpbms6aHJlZj0iI3JlY3QtMCIvPjwvZz4KPGcgdHJhbnNmb3JtPSJ0cmFuc2xhdGUoMjgxMyw0NjU2KSI+PHVzZSB4bGluazpocmVmPSIjcmVjdC0wIi8+PC9nPgo8ZyB0cmFuc2Zvcm09InRyYW5zbGF0ZSgyOTEwLDQ2NTYpIj48dXNlIHhsaW5rOmhyZWY9IiNyZWN0LTAiLz48L2c+CjxnIHRyYW5zZm9ybT0idHJhbnNsYXRlKDMwMDcsNDY1NikiPjx1c2UgeGxpbms6aHJlZj0iI2wtMCIvPjwvZz4KPGcgdHJhbnNmb3JtPSJ0cmFuc2xhdGUoMzIwMSw0NjU2KSI+PHVzZSB4bGluazpocmVmPSIjZW1wdHktMCIvPjwvZz4KPGcgdHJhbnNmb3JtPSJ0cmFuc2xhdGUoMzQ5Miw0NjU2KSI+PHVzZSB4bGluazpocmVmPSIjcnQtMCIvPjwvZz4KPGcgdHJhbnNmb3JtPSJ0cmFuc2xhdGUoMzU4OSw0NjU2KSI+PHVzZSB4bGluazpocmVmPSIjbHQtMCIvPjwvZz4KPGcgdHJhbnNmb3JtPSJ0cmFuc2xhdGUoMzc4Myw0NjU2KSI+PHVzZSB4bGluazpocmVmPSIjbl9yYi0wIi8+PC9nPgo8ZyB0cmFuc2Zvcm09InRyYW5zbGF0ZSgzODgwLDQ2NTYpIj48dXNlIHhsaW5rOmhyZWY9IiNyYi0wIi8+PC9nPgo8ZyB0cmFuc2Zvcm09InRyYW5zbGF0ZSgzOTc3LDQ2NTYpIj48dXNlIHhsaW5rOmhyZWY9IiNyZWN0LTAiLz48L2c+CjxnIHRyYW5zZm9ybT0idHJhbnNsYXRlKDQwNzQsNDY1NikiPjx1c2UgeGxpbms6aHJlZj0iI3JlY3QtMCIvPjwvZz4KPGcgdHJhbnNmb3JtPSJ0cmFuc2xhdGUoNDI2OCw0NjU2KSI+PHVzZSB4bGluazpocmVmPSIjcmVjdC0wIi8+PC9nPgo8ZyB0cmFuc2Zvcm09InRyYW5zbGF0ZSg0NDYyLDQ2NTYpIj48dXNlIHhsaW5rOmhyZWY9IiNyLTAiLz48L2c+CjxnIHRyYW5zZm9ybT0idHJhbnNsYXRlKDQ1NTksNDY1NikiPjx1c2UgeGxpbms6aHJlZj0iI3JlY3QtMCIvPjwvZz4KPGcgdHJhbnNmb3JtPSJ0cmFuc2xhdGUoNDY1Niw0NjU2KSI+PHVzZSB4bGluazpocmVmPSIjcmVjdC0wIi8+PC9nPgo8ZyB0cmFuc2Zvcm09InRyYW5zbGF0ZSg0NzUzLDQ2NTYpIj48dXNlIHhsaW5rOmhyZWY9IiNyZWN0LTAiLz48L2c+CjxnIHRyYW5zZm9ybT0idHJhbnNsYXRlKDQ4NTAsNDY1NikiPjx1c2UgeGxpbms6aHJlZj0iI3JlY3QtMCIvPjwvZz4KPGcgdHJhbnNmb3JtPSJ0cmFuc2xhdGUoNDk0Nyw0NjU2KSI+PHVzZSB4bGluazpocmVmPSIjcmVjdC0wIi8+PC9nPgo8ZyB0cmFuc2Zvcm09InRyYW5zbGF0ZSg1MDQ0LDQ2NTYpIj48dXNlIHhsaW5rOmhyZWY9IiNyZWN0LTAiLz48L2c+CjxnIHRyYW5zZm9ybT0idHJhbnNsYXRlKDUxNDEsNDY1NikiPjx1c2UgeGxpbms6aHJlZj0iI3JlY3QtMCIvPjwvZz4KPGcgdHJhbnNmb3JtPSJ0cmFuc2xhdGUoNzc2LDQ3NTMpIj48dXNlIHhsaW5rOmhyZWY9IiNyZWN0LTAiLz48L2c+CjxnIHRyYW5zZm9ybT0idHJhbnNsYXRlKDEwNjcsNDc1MykiPjx1c2UgeGxpbms6aHJlZj0iI25fcmItMCIvPjwvZz4KPGcgdHJhbnNmb3JtPSJ0cmFuc2xhdGUoMTE2NCw0NzUzKSI+PHVzZSB4bGluazpocmVmPSIjcmVjdC0wIi8+PC9nPgo8ZyB0cmFuc2Zvcm09InRyYW5zbGF0ZSgxMjYxLDQ3NTMpIj48dXNlIHhsaW5rOmhyZWY9IiNyZWN0LTAiLz48L2c+CjxnIHRyYW5zZm9ybT0idHJhbnNsYXRlKDEzNTgsNDc1MykiPjx1c2UgeGxpbms6aHJlZj0iI2x0LTAiLz48L2c+CjxnIHRyYW5zZm9ybT0idHJhbnNsYXRlKDE1NTIsNDc1MykiPjx1c2UgeGxpbms6aHJlZj0iI3QtMCIvPjwvZz4KPGcgdHJhbnNmb3JtPSJ0cmFuc2xhdGUoMTg0Myw0NzUzKSI+PHVzZSB4bGluazpocmVmPSIjci0wIi8+PC9nPgo8ZyB0cmFuc2Zvcm09InRyYW5zbGF0ZSgxOTQwLDQ3NTMpIj48dXNlIHhsaW5rOmhyZWY9IiNyZWN0LTAiLz48L2c+CjxnIHRyYW5zZm9ybT0idHJhbnNsYXRlKDIwMzcsNDc1MykiPjx1c2UgeGxpbms6aHJlZj0iI3JlY3QtMCIvPjwvZz4KPGcgdHJhbnNmb3JtPSJ0cmFuc2xhdGUoMjQyNSw0NzUzKSI+PHVzZSB4bGluazpocmVmPSIjbl9yYi0wIi8+PC9nPgo8ZyB0cmFuc2Zvcm09InRyYW5zbGF0ZSgyNTIyLDQ3NTMpIj48dXNlIHhsaW5rOmhyZWY9IiNyZWN0LTAiLz48L2c+CjxnIHRyYW5zZm9ybT0idHJhbnNsYXRlKDI5MTAsNDc1MykiPjx1c2UgeGxpbms6aHJlZj0iI3JlY3QtMCIvPjwvZz4KPGcgdHJhbnNmb3JtPSJ0cmFuc2xhdGUoMzM5NSw0NzUzKSI+PHVzZSB4bGluazpocmVmPSIjZW1wdHktMCIvPjwvZz4KPGcgdHJhbnNmb3JtPSJ0cmFuc2xhdGUoMzc4Myw0NzUzKSI+PHVzZSB4bGluazpocmVmPSIjci0wIi8+PC9nPgo8ZyB0cmFuc2Zvcm09InRyYW5zbGF0ZSgzODgwLDQ3NTMpIj48dXNlIHhsaW5rOmhyZWY9IiNyZWN0LTAiLz48L2c+CjxnIHRyYW5zZm9ybT0idHJhbnNsYXRlKDM5NzcsNDc1MykiPjx1c2UgeGxpbms6aHJlZj0iI3JlY3QtMCIvPjwvZz4KPGcgdHJhbnNmb3JtPSJ0cmFuc2xhdGUoNDA3NCw0NzUzKSI+PHVzZSB4bGluazpocmVmPSIjcmVjdC0wIi8+PC9nPgo8ZyB0cmFuc2Zvcm09InRyYW5zbGF0ZSg0MTcxLDQ3NTMpIj48dXNlIHhsaW5rOmhyZWY9IiNyZWN0LTAiLz48L2c+CjxnIHRyYW5zZm9ybT0idHJhbnNsYXRlKDQyNjgsNDc1MykiPjx1c2UgeGxpbms6aHJlZj0iI3JlY3QtMCIvPjwvZz4KPGcgdHJhbnNmb3JtPSJ0cmFuc2xhdGUoNDM2NSw0NzUzKSI+PHVzZSB4bGluazpocmVmPSIjbC0wIi8+PC9nPgo8ZyB0cmFuc2Zvcm09InRyYW5zbGF0ZSg0NTU5LDQ3NTMpIj48dXNlIHhsaW5rOmhyZWY9IiNyZWN0LTAiLz48L2c+CjxnIHRyYW5zZm9ybT0idHJhbnNsYXRlKDQ2NTYsNDc1MykiPjx1c2UgeGxpbms6aHJlZj0iI3JlY3QtMCIvPjwvZz4KPGcgdHJhbnNmb3JtPSJ0cmFuc2xhdGUoNTA0NCw0NzUzKSI+PHVzZSB4bGluazpocmVmPSIjcmVjdC0wIi8+PC9nPgo8ZyB0cmFuc2Zvcm09InRyYW5zbGF0ZSg1MTQxLDQ3NTMpIj48dXNlIHhsaW5rOmhyZWY9IiNyZWN0LTAiLz48L2c+CjxnIHRyYW5zZm9ybT0idHJhbnNsYXRlKDUzMzUsNDc1MykiPjx1c2UgeGxpbms6aHJlZj0iI2VtcHR5LTAiLz48L2c+CjxnIHRyYW5zZm9ybT0idHJhbnNsYXRlKDc3Niw0ODUwKSI+PHVzZSB4bGluazpocmVmPSIjcnQtMCIvPjwvZz4KPGcgdHJhbnNmb3JtPSJ0cmFuc2xhdGUoODczLDQ4NTApIj48dXNlIHhsaW5rOmhyZWY9IiNyZWN0LTAiLz48L2c+CjxnIHRyYW5zZm9ybT0idHJhbnNsYXRlKDk3MCw0ODUwKSI+PHVzZSB4bGluazpocmVmPSIjcmVjdC0wIi8+PC9nPgo8ZyB0cmFuc2Zvcm09InRyYW5zbGF0ZSgxMDY3LDQ4NTApIj48dXNlIHhsaW5rOmhyZWY9IiNyZWN0LTAiLz48L2c+CjxnIHRyYW5zZm9ybT0idHJhbnNsYXRlKDExNjQsNDg1MCkiPjx1c2UgeGxpbms6aHJlZj0iI3JlY3QtMCIvPjwvZz4KPGcgdHJhbnNmb3JtPSJ0cmFuc2xhdGUoMTI2MSw0ODUwKSI+PHVzZSB4bGluazpocmVmPSIjcmVjdC0wIi8+PC9nPgo8ZyB0cmFuc2Zvcm09InRyYW5zbGF0ZSgxNjQ5LDQ4NTApIj48dXNlIHhsaW5rOmhyZWY9IiNyYi0wIi8+PC9nPgo8ZyB0cmFuc2Zvcm09InRyYW5zbGF0ZSgxNzQ2LDQ4NTApIj48dXNlIHhsaW5rOmhyZWY9IiNsLTAiLz48L2c+CjxnIHRyYW5zZm9ybT0idHJhbnNsYXRlKDIwMzcsNDg1MCkiPjx1c2UgeGxpbms6aHJlZj0iI3J0LTAiLz48L2c+CjxnIHRyYW5zZm9ybT0idHJhbnNsYXRlKDIxMzQsNDg1MCkiPjx1c2UgeGxpbms6aHJlZj0iI3JlY3QtMCIvPjwvZz4KPGcgdHJhbnNmb3JtPSJ0cmFuc2xhdGUoMjIzMSw0ODUwKSI+PHVzZSB4bGluazpocmVmPSIjcmVjdC0wIi8+PC9nPgo8ZyB0cmFuc2Zvcm09InRyYW5zbGF0ZSgyMzI4LDQ4NTApIj48dXNlIHhsaW5rOmhyZWY9IiNyZWN0LTAiLz48L2c+CjxnIHRyYW5zZm9ybT0idHJhbnNsYXRlKDI0MjUsNDg1MCkiPjx1c2UgeGxpbms6aHJlZj0iI3JlY3QtMCIvPjwvZz4KPGcgdHJhbnNmb3JtPSJ0cmFuc2xhdGUoMjUyMiw0ODUwKSI+PHVzZSB4bGluazpocmVmPSIjcmVjdC0wIi8+PC9nPgo8ZyB0cmFuc2Zvcm09InRyYW5zbGF0ZSgyNzE2LDQ4NTApIj48dXNlIHhsaW5rOmhyZWY9IiNlbXB0eS0wIi8+PC9nPgo8ZyB0cmFuc2Zvcm09InRyYW5zbGF0ZSgyOTEwLDQ4NTApIj48dXNlIHhsaW5rOmhyZWY9IiNyZWN0LTAiLz48L2c+CjxnIHRyYW5zZm9ybT0idHJhbnNsYXRlKDMyMDEsNDg1MCkiPjx1c2UgeGxpbms6aHJlZj0iI3ItMCIvPjwvZz4KPGcgdHJhbnNmb3JtPSJ0cmFuc2xhdGUoMzI5OCw0ODUwKSI+PHVzZSB4bGluazpocmVmPSIjbC0wIi8+PC9nPgo8ZyB0cmFuc2Zvcm09InRyYW5zbGF0ZSgzNDkyLDQ4NTApIj48dXNlIHhsaW5rOmhyZWY9IiNuX3JiLTAiLz48L2c+CjxnIHRyYW5zZm9ybT0idHJhbnNsYXRlKDM1ODksNDg1MCkiPjx1c2UgeGxpbms6aHJlZj0iI2ItMCIvPjwvZz4KPGcgdHJhbnNmb3JtPSJ0cmFuc2xhdGUoMzg4MCw0ODUwKSI+PHVzZSB4bGluazpocmVmPSIjdC0wIi8+PC9nPgo8ZyB0cmFuc2Zvcm09InRyYW5zbGF0ZSg0NDYyLDQ4NTApIj48dXNlIHhsaW5rOmhyZWY9IiNuX3JiLTAiLz48L2c+CjxnIHRyYW5zZm9ybT0idHJhbnNsYXRlKDQ1NTksNDg1MCkiPjx1c2UgeGxpbms6aHJlZj0iI3JlY3QtMCIvPjwvZz4KPGcgdHJhbnNmb3JtPSJ0cmFuc2xhdGUoNDY1Niw0ODUwKSI+PHVzZSB4bGluazpocmVmPSIjcmVjdC0wIi8+PC9nPgo8ZyB0cmFuc2Zvcm09InRyYW5zbGF0ZSg0ODUwLDQ4NTApIj48dXNlIHhsaW5rOmhyZWY9IiNlbXB0eS0wIi8+PC9nPgo8ZyB0cmFuc2Zvcm09InRyYW5zbGF0ZSg1MDQ0LDQ4NTApIj48dXNlIHhsaW5rOmhyZWY9IiNyZWN0LTAiLz48L2c+CjxnIHRyYW5zZm9ybT0idHJhbnNsYXRlKDUxNDEsNDg1MCkiPjx1c2UgeGxpbms6aHJlZj0iI3JlY3QtMCIvPjwvZz4KPGcgdHJhbnNmb3JtPSJ0cmFuc2xhdGUoNTIzOCw0ODUwKSI+PHVzZSB4bGluazpocmVmPSIjbGItMCIvPjwvZz4KPGcgdHJhbnNmb3JtPSJ0cmFuc2xhdGUoODczLDQ5NDcpIj48dXNlIHhsaW5rOmhyZWY9IiNydC0wIi8+PC9nPgo8ZyB0cmFuc2Zvcm09InRyYW5zbGF0ZSg5NzAsNDk0NykiPjx1c2UgeGxpbms6aHJlZj0iI3JlY3QtMCIvPjwvZz4KPGcgdHJhbnNmb3JtPSJ0cmFuc2xhdGUoMTA2Nyw0OTQ3KSI+PHVzZSB4bGluazpocmVmPSIjcmVjdC0wIi8+PC9nPgo8ZyB0cmFuc2Zvcm09InRyYW5zbGF0ZSgxMjYxLDQ5NDcpIj48dXNlIHhsaW5rOmhyZWY9IiN0LTAiLz48L2c+CjxnIHRyYW5zZm9ybT0idHJhbnNsYXRlKDE2NDksNDk0NykiPjx1c2UgeGxpbms6aHJlZj0iI3QtMCIvPjwvZz4KPGcgdHJhbnNmb3JtPSJ0cmFuc2xhdGUoMTk0MCw0OTQ3KSI+PHVzZSB4bGluazpocmVmPSIjZW1wdHktMCIvPjwvZz4KPGcgdHJhbnNmb3JtPSJ0cmFuc2xhdGUoMjQyNSw0OTQ3KSI+PHVzZSB4bGluazpocmVmPSIjcmVjdC0wIi8+PC9nPgo8ZyB0cmFuc2Zvcm09InRyYW5zbGF0ZSgyNTIyLDQ5NDcpIj48dXNlIHhsaW5rOmhyZWY9IiNyZWN0LTAiLz48L2c+CjxnIHRyYW5zZm9ybT0idHJhbnNsYXRlKDI4MTMsNDk0NykiPjx1c2UgeGxpbms6aHJlZj0iI25fcmItMCIvPjwvZz4KPGcgdHJhbnNmb3JtPSJ0cmFuc2xhdGUoMjkxMCw0OTQ3KSI+PHVzZSB4bGluazpocmVmPSIjcmVjdC0wIi8+PC9nPgo8ZyB0cmFuc2Zvcm09InRyYW5zbGF0ZSgzMzk1LDQ5NDcpIj48dXNlIHhsaW5rOmhyZWY9IiNyLTAiLz48L2c+CjxnIHRyYW5zZm9ybT0idHJhbnNsYXRlKDM0OTIsNDk0NykiPjx1c2UgeGxpbms6aHJlZj0iI3JlY3QtMCIvPjwvZz4KPGcgdHJhbnNmb3JtPSJ0cmFuc2xhdGUoMzU4OSw0OTQ3KSI+PHVzZSB4bGluazpocmVmPSIjbHQtMCIvPjwvZz4KPGcgdHJhbnNmb3JtPSJ0cmFuc2xhdGUoMzc4Myw0OTQ3KSI+PHVzZSB4bGluazpocmVmPSIjZW1wdHktMCIvPjwvZz4KPGcgdHJhbnNmb3JtPSJ0cmFuc2xhdGUoMzk3Nyw0OTQ3KSI+PHVzZSB4bGluazpocmVmPSIjYi0wIi8+PC9nPgo8ZyB0cmFuc2Zvcm09InRyYW5zbGF0ZSg0MTcxLDQ5NDcpIj48dXNlIHhsaW5rOmhyZWY9IiNiLTAiLz48L2c+CjxnIHRyYW5zZm9ybT0idHJhbnNsYXRlKDQzNjUsNDk0NykiPjx1c2UgeGxpbms6aHJlZj0iI25fcmItMCIvPjwvZz4KPGcgdHJhbnNmb3JtPSJ0cmFuc2xhdGUoNDQ2Miw0OTQ3KSI+PHVzZSB4bGluazpocmVmPSIjcmItMCIvPjwvZz4KPGcgdHJhbnNmb3JtPSJ0cmFuc2xhdGUoNDU1OSw0OTQ3KSI+PHVzZSB4bGluazpocmVmPSIjcmVjdC0wIi8+PC9nPgo8ZyB0cmFuc2Zvcm09InRyYW5zbGF0ZSg0NjU2LDQ5NDcpIj48dXNlIHhsaW5rOmhyZWY9IiNyZWN0LTAiLz48L2c+CjxnIHRyYW5zZm9ybT0idHJhbnNsYXRlKDQ5NDcsNDk0NykiPjx1c2UgeGxpbms6aHJlZj0iI25fcmItMCIvPjwvZz4KPGcgdHJhbnNmb3JtPSJ0cmFuc2xhdGUoNTA0NCw0OTQ3KSI+PHVzZSB4bGluazpocmVmPSIjcmVjdC0wIi8+PC9nPgo8ZyB0cmFuc2Zvcm09InRyYW5zbGF0ZSg1MTQxLDQ5NDcpIj48dXNlIHhsaW5rOmhyZWY9IiNyZWN0LTAiLz48L2c+CjxnIHRyYW5zZm9ybT0idHJhbnNsYXRlKDUyMzgsNDk0NykiPjx1c2UgeGxpbms6aHJlZj0iI3JlY3QtMCIvPjwvZz4KPGcgdHJhbnNmb3JtPSJ0cmFuc2xhdGUoNTMzNSw0OTQ3KSI+PHVzZSB4bGluazpocmVmPSIjbC0wIi8+PC9nPgo8ZyB0cmFuc2Zvcm09InRyYW5zbGF0ZSg3NzYsNTA0NCkiPjx1c2UgeGxpbms6aHJlZj0iI2ItMCIvPjwvZz4KPGcgdHJhbnNmb3JtPSJ0cmFuc2xhdGUoODczLDUwNDQpIj48dXNlIHhsaW5rOmhyZWY9IiNuX3JiLTAiLz48L2c+CjxnIHRyYW5zZm9ybT0idHJhbnNsYXRlKDk3MCw1MDQ0KSI+PHVzZSB4bGluazpocmVmPSIjcmVjdC0wIi8+PC9nPgo8ZyB0cmFuc2Zvcm09InRyYW5zbGF0ZSgxMDY3LDUwNDQpIj48dXNlIHhsaW5rOmhyZWY9IiNyZWN0LTAiLz48L2c+CjxnIHRyYW5zZm9ybT0idHJhbnNsYXRlKDExNjQsNTA0NCkiPjx1c2UgeGxpbms6aHJlZj0iI2xiLTAiLz48L2c+CjxnIHRyYW5zZm9ybT0idHJhbnNsYXRlKDE3NDYsNTA0NCkiPjx1c2UgeGxpbms6aHJlZj0iI25fcmItMCIvPjwvZz4KPGcgdHJhbnNmb3JtPSJ0cmFuc2xhdGUoMTg0Myw1MDQ0KSI+PHVzZSB4bGluazpocmVmPSIjYi0wIi8+PC9nPgo8ZyB0cmFuc2Zvcm09InRyYW5zbGF0ZSgyMDM3LDUwNDQpIj48dXNlIHhsaW5rOmhyZWY9IiNiLTAiLz48L2c+CjxnIHRyYW5zZm9ybT0idHJhbnNsYXRlKDI0MjUsNTA0NCkiPjx1c2UgeGxpbms6aHJlZj0iI3J0LTAiLz48L2c+CjxnIHRyYW5zZm9ybT0idHJhbnNsYXRlKDI1MjIsNTA0NCkiPjx1c2UgeGxpbms6aHJlZj0iI3JlY3QtMCIvPjwvZz4KPGcgdHJhbnNmb3JtPSJ0cmFuc2xhdGUoMjYxOSw1MDQ0KSI+PHVzZSB4bGluazpocmVmPSIjcmVjdC0wIi8+PC9nPgo8ZyB0cmFuc2Zvcm09InRyYW5zbGF0ZSgyNzE2LDUwNDQpIj48dXNlIHhsaW5rOmhyZWY9IiNyZWN0LTAiLz48L2c+CjxnIHRyYW5zZm9ybT0idHJhbnNsYXRlKDI4MTMsNTA0NCkiPjx1c2UgeGxpbms6aHJlZj0iI3JlY3QtMCIvPjwvZz4KPGcgdHJhbnNmb3JtPSJ0cmFuc2xhdGUoMjkxMCw1MDQ0KSI+PHVzZSB4bGluazpocmVmPSIjbHQtMCIvPjwvZz4KPGcgdHJhbnNmb3JtPSJ0cmFuc2xhdGUoMzEwNCw1MDQ0KSI+PHVzZSB4bGluazpocmVmPSIjZW1wdHktMCIvPjwvZz4KPGcgdHJhbnNmb3JtPSJ0cmFuc2xhdGUoMzI5OCw1MDQ0KSI+PHVzZSB4bGluazpocmVmPSIjZW1wdHktMCIvPjwvZz4KPGcgdHJhbnNmb3JtPSJ0cmFuc2xhdGUoMzQ5Miw1MDQ0KSI+PHVzZSB4bGluazpocmVmPSIjcmVjdC0wIi8+PC9nPgo8ZyB0cmFuc2Zvcm09InRyYW5zbGF0ZSgzNjg2LDUwNDQpIj48dXNlIHhsaW5rOmhyZWY9IiNlbXB0eS0wIi8+PC9nPgo8ZyB0cmFuc2Zvcm09InRyYW5zbGF0ZSgzOTc3LDUwNDQpIj48dXNlIHhsaW5rOmhyZWY9IiN0LTAiLz48L2c+CjxnIHRyYW5zZm9ybT0idHJhbnNsYXRlKDQwNzQsNTA0NCkiPjx1c2UgeGxpbms6aHJlZj0iI25fcmItMCIvPjwvZz4KPGcgdHJhbnNmb3JtPSJ0cmFuc2xhdGUoNDE3MSw1MDQ0KSI+PHVzZSB4bGluazpocmVmPSIjcmVjdC0wIi8+PC9nPgo8ZyB0cmFuc2Zvcm09InRyYW5zbGF0ZSg0MjY4LDUwNDQpIj48dXNlIHhsaW5rOmhyZWY9IiNyZWN0LTAiLz48L2c+CjxnIHRyYW5zZm9ybT0idHJhbnNsYXRlKDQzNjUsNTA0NCkiPjx1c2UgeGxpbms6aHJlZj0iI3JlY3QtMCIvPjwvZz4KPGcgdHJhbnNmb3JtPSJ0cmFuc2xhdGUoNDQ2Miw1MDQ0KSI+PHVzZSB4bGluazpocmVmPSIjcmVjdC0wIi8+PC9nPgo8ZyB0cmFuc2Zvcm09InRyYW5zbGF0ZSg0NjU2LDUwNDQpIj48dXNlIHhsaW5rOmhyZWY9IiNydC0wIi8+PC9nPgo8ZyB0cmFuc2Zvcm09InRyYW5zbGF0ZSg0NzUzLDUwNDQpIj48dXNlIHhsaW5rOmhyZWY9IiNyZWN0LTAiLz48L2c+CjxnIHRyYW5zZm9ybT0idHJhbnNsYXRlKDQ4NTAsNTA0NCkiPjx1c2UgeGxpbms6aHJlZj0iI3JlY3QtMCIvPjwvZz4KPGcgdHJhbnNmb3JtPSJ0cmFuc2xhdGUoNDk0Nyw1MDQ0KSI+PHVzZSB4bGluazpocmVmPSIjcmVjdC0wIi8+PC9nPgo8ZyB0cmFuc2Zvcm09InRyYW5zbGF0ZSg1MDQ0LDUwNDQpIj48dXNlIHhsaW5rOmhyZWY9IiNyZWN0LTAiLz48L2c+CjxnIHRyYW5zZm9ybT0idHJhbnNsYXRlKDUxNDEsNTA0NCkiPjx1c2UgeGxpbms6aHJlZj0iI2x0LTAiLz48L2c+CjxnIHRyYW5zZm9ybT0idHJhbnNsYXRlKDU0MzIsNTA0NCkiPjx1c2UgeGxpbms6aHJlZj0iI2VtcHR5LTAiLz48L2c+CjxnIHRyYW5zZm9ybT0idHJhbnNsYXRlKDc3Niw1MTQxKSI+PHVzZSB4bGluazpocmVmPSIjcnQtMCIvPjwvZz4KPGcgdHJhbnNmb3JtPSJ0cmFuc2xhdGUoODczLDUxNDEpIj48dXNlIHhsaW5rOmhyZWY9IiNyZWN0LTAiLz48L2c+CjxnIHRyYW5zZm9ybT0idHJhbnNsYXRlKDk3MCw1MTQxKSI+PHVzZSB4bGluazpocmVmPSIjcmVjdC0wIi8+PC9nPgo8ZyB0cmFuc2Zvcm09InRyYW5zbGF0ZSgxMTY0LDUxNDEpIj48dXNlIHhsaW5rOmhyZWY9IiNydC0wIi8+PC9nPgo8ZyB0cmFuc2Zvcm09InRyYW5zbGF0ZSgxMjYxLDUxNDEpIj48dXNlIHhsaW5rOmhyZWY9IiNyZWN0LTAiLz48L2c+CjxnIHRyYW5zZm9ybT0idHJhbnNsYXRlKDEzNTgsNTE0MSkiPjx1c2UgeGxpbms6aHJlZj0iI2xiLTAiLz48L2c+CjxnIHRyYW5zZm9ybT0idHJhbnNsYXRlKDE2NDksNTE0MSkiPjx1c2UgeGxpbms6aHJlZj0iI3JiLTAiLz48L2c+CjxnIHRyYW5zZm9ybT0idHJhbnNsYXRlKDE3NDYsNTE0MSkiPjx1c2UgeGxpbms6aHJlZj0iI3JlY3QtMCIvPjwvZz4KPGcgdHJhbnNmb3JtPSJ0cmFuc2xhdGUoMTg0Myw1MTQxKSI+PHVzZSB4bGluazpocmVmPSIjbHQtMCIvPjwvZz4KPGcgdHJhbnNmb3JtPSJ0cmFuc2xhdGUoMjAzNyw1MTQxKSI+PHVzZSB4bGluazpocmVmPSIjcnQtMCIvPjwvZz4KPGcgdHJhbnNmb3JtPSJ0cmFuc2xhdGUoMjEzNCw1MTQxKSI+PHVzZSB4bGluazpocmVmPSIjbC0wIi8+PC9nPgo8ZyB0cmFuc2Zvcm09InRyYW5zbGF0ZSgyNTIyLDUxNDEpIj48dXNlIHhsaW5rOmhyZWY9IiNyZWN0LTAiLz48L2c+CjxnIHRyYW5zZm9ybT0idHJhbnNsYXRlKDI2MTksNTE0MSkiPjx1c2UgeGxpbms6aHJlZj0iI3JlY3QtMCIvPjwvZz4KPGcgdHJhbnNmb3JtPSJ0cmFuc2xhdGUoMjcxNiw1MTQxKSI+PHVzZSB4bGluazpocmVmPSIjcmVjdC0wIi8+PC9nPgo8ZyB0cmFuc2Zvcm09InRyYW5zbGF0ZSgyODEzLDUxNDEpIj48dXNlIHhsaW5rOmhyZWY9IiNyZWN0LTAiLz48L2c+CjxnIHRyYW5zZm9ybT0idHJhbnNsYXRlKDMwMDcsNTE0MSkiPjx1c2UgeGxpbms6aHJlZj0iI2VtcHR5LTAiLz48L2c+CjxnIHRyYW5zZm9ybT0idHJhbnNsYXRlKDMzOTUsNTE0MSkiPjx1c2UgeGxpbms6aHJlZj0iI3JiLTAiLz48L2c+CjxnIHRyYW5zZm9ybT0idHJhbnNsYXRlKDM0OTIsNTE0MSkiPjx1c2UgeGxpbms6aHJlZj0iI2x0LTAiLz48L2c+CjxnIHRyYW5zZm9ybT0idHJhbnNsYXRlKDM3ODMsNTE0MSkiPjx1c2UgeGxpbms6aHJlZj0iI3ItMCIvPjwvZz4KPGcgdHJhbnNmb3JtPSJ0cmFuc2xhdGUoMzg4MCw1MTQxKSI+PHVzZSB4bGluazpocmVmPSIjbGItMCIvPjwvZz4KPGcgdHJhbnNmb3JtPSJ0cmFuc2xhdGUoNDA3NCw1MTQxKSI+PHVzZSB4bGluazpocmVmPSIjci0wIi8+PC9nPgo8ZyB0cmFuc2Zvcm09InRyYW5zbGF0ZSg0MTcxLDUxNDEpIj48dXNlIHhsaW5rOmhyZWY9IiNsdC0wIi8+PC9nPgo8ZyB0cmFuc2Zvcm09InRyYW5zbGF0ZSg0MzY1LDUxNDEpIj48dXNlIHhsaW5rOmhyZWY9IiNyZWN0LTAiLz48L2c+CjxnIHRyYW5zZm9ybT0idHJhbnNsYXRlKDQ0NjIsNTE0MSkiPjx1c2UgeGxpbms6aHJlZj0iI2x0LTAiLz48L2c+CjxnIHRyYW5zZm9ybT0idHJhbnNsYXRlKDQ3NTMsNTE0MSkiPjx1c2UgeGxpbms6aHJlZj0iI3JlY3QtMCIvPjwvZz4KPGcgdHJhbnNmb3JtPSJ0cmFuc2xhdGUoNDg1MCw1MTQxKSI+PHVzZSB4bGluazpocmVmPSIjcmVjdC0wIi8+PC9nPgo8ZyB0cmFuc2Zvcm09InRyYW5zbGF0ZSg0OTQ3LDUxNDEpIj48dXNlIHhsaW5rOmhyZWY9IiNsdC0wIi8+PC9nPgo8ZyB0cmFuc2Zvcm09InRyYW5zbGF0ZSg1MTQxLDUxNDEpIj48dXNlIHhsaW5rOmhyZWY9IiNuX3JiLTAiLz48L2c+CjxnIHRyYW5zZm9ybT0idHJhbnNsYXRlKDUyMzgsNTE0MSkiPjx1c2UgeGxpbms6aHJlZj0iI2ItMCIvPjwvZz4KPGcgdHJhbnNmb3JtPSJ0cmFuc2xhdGUoODczLDUyMzgpIj48dXNlIHhsaW5rOmhyZWY9IiNydC0wIi8+PC9nPgo8ZyB0cmFuc2Zvcm09InRyYW5zbGF0ZSg5NzAsNTIzOCkiPjx1c2UgeGxpbms6aHJlZj0iI3JlY3QtMCIvPjwvZz4KPGcgdHJhbnNmb3JtPSJ0cmFuc2xhdGUoMTA2Nyw1MjM4KSI+PHVzZSB4bGluazpocmVmPSIjbGItMCIvPjwvZz4KPGcgdHJhbnNmb3JtPSJ0cmFuc2xhdGUoMTI2MSw1MjM4KSI+PHVzZSB4bGluazpocmVmPSIjcnQtMCIvPjwvZz4KPGcgdHJhbnNmb3JtPSJ0cmFuc2xhdGUoMTM1OCw1MjM4KSI+PHVzZSB4bGluazpocmVmPSIjcmVjdC0wIi8+PC9nPgo8ZyB0cmFuc2Zvcm09InRyYW5zbGF0ZSgxNjQ5LDUyMzgpIj48dXNlIHhsaW5rOmhyZWY9IiNyZWN0LTAiLz48L2c+CjxnIHRyYW5zZm9ybT0idHJhbnNsYXRlKDIzMjgsNTIzOCkiPjx1c2UgeGxpbms6aHJlZj0iI2ItMCIvPjwvZz4KPGcgdHJhbnNmb3JtPSJ0cmFuc2xhdGUoMjUyMiw1MjM4KSI+PHVzZSB4bGluazpocmVmPSIjdC0wIi8+PC9nPgo8ZyB0cmFuc2Zvcm09InRyYW5zbGF0ZSgyNzE2LDUyMzgpIj48dXNlIHhsaW5rOmhyZWY9IiNyZWN0LTAiLz48L2c+CjxnIHRyYW5zZm9ybT0idHJhbnNsYXRlKDI4MTMsNTIzOCkiPjx1c2UgeGxpbms6aHJlZj0iI3JlY3QtMCIvPjwvZz4KPGcgdHJhbnNmb3JtPSJ0cmFuc2xhdGUoMjkxMCw1MjM4KSI+PHVzZSB4bGluazpocmVmPSIjbGItMCIvPjwvZz4KPGcgdHJhbnNmb3JtPSJ0cmFuc2xhdGUoMzAwNyw1MjM4KSI+PHVzZSB4bGluazpocmVmPSIjbl9yYi0wIi8+PC9nPgo8ZyB0cmFuc2Zvcm09InRyYW5zbGF0ZSgzMTA0LDUyMzgpIj48dXNlIHhsaW5rOmhyZWY9IiNiLTAiLz48L2c+CjxnIHRyYW5zZm9ybT0idHJhbnNsYXRlKDMzOTUsNTIzOCkiPjx1c2UgeGxpbms6aHJlZj0iI3JlY3QtMCIvPjwvZz4KPGcgdHJhbnNmb3JtPSJ0cmFuc2xhdGUoMzU4OSw1MjM4KSI+PHVzZSB4bGluazpocmVmPSIjZW1wdHktMCIvPjwvZz4KPGcgdHJhbnNmb3JtPSJ0cmFuc2xhdGUoMzg4MCw1MjM4KSI+PHVzZSB4bGluazpocmVmPSIjcmVjdC0wIi8+PC9nPgo8ZyB0cmFuc2Zvcm09InRyYW5zbGF0ZSgzOTc3LDUyMzgpIj48dXNlIHhsaW5rOmhyZWY9IiNsLTAiLz48L2c+CjxnIHRyYW5zZm9ybT0idHJhbnNsYXRlKDQyNjgsNTIzOCkiPjx1c2UgeGxpbms6aHJlZj0iI3ItMCIvPjwvZz4KPGcgdHJhbnNmb3JtPSJ0cmFuc2xhdGUoNDM2NSw1MjM4KSI+PHVzZSB4bGluazpocmVmPSIjcmVjdC0wIi8+PC9nPgo8ZyB0cmFuc2Zvcm09InRyYW5zbGF0ZSg0NjU2LDUyMzgpIj48dXNlIHhsaW5rOmhyZWY9IiNyLTAiLz48L2c+CjxnIHRyYW5zZm9ybT0idHJhbnNsYXRlKDQ3NTMsNTIzOCkiPjx1c2UgeGxpbms6aHJlZj0iI2x0LTAiLz48L2c+CjxnIHRyYW5zZm9ybT0idHJhbnNsYXRlKDUwNDQsNTIzOCkiPjx1c2UgeGxpbms6aHJlZj0iI3ItMCIvPjwvZz4KPGcgdHJhbnNmb3JtPSJ0cmFuc2xhdGUoNTE0MSw1MjM4KSI+PHVzZSB4bGluazpocmVmPSIjcmVjdC0wIi8+PC9nPgo8ZyB0cmFuc2Zvcm09InRyYW5zbGF0ZSg1MjM4LDUyMzgpIj48dXNlIHhsaW5rOmhyZWY9IiNyZWN0LTAiLz48L2c+CjxnIHRyYW5zZm9ybT0idHJhbnNsYXRlKDUzMzUsNTIzOCkiPjx1c2UgeGxpbms6aHJlZj0iI3JlY3QtMCIvPjwvZz4KPGcgdHJhbnNmb3JtPSJ0cmFuc2xhdGUoNTQzMiw1MjM4KSI+PHVzZSB4bGluazpocmVmPSIjbGItMCIvPjwvZz4KPGcgdHJhbnNmb3JtPSJ0cmFuc2xhdGUoMTA2Nyw1MzM1KSI+PHVzZSB4bGluazpocmVmPSIjdC0wIi8+PC9nPgo8ZyB0cmFuc2Zvcm09InRyYW5zbGF0ZSgxMzU4LDUzMzUpIj48dXNlIHhsaW5rOmhyZWY9IiNyZWN0LTAiLz48L2c+CjxnIHRyYW5zZm9ybT0idHJhbnNsYXRlKDE0NTUsNTMzNSkiPjx1c2UgeGxpbms6aHJlZj0iI2xiLTAiLz48L2c+CjxnIHRyYW5zZm9ybT0idHJhbnNsYXRlKDE2NDksNTMzNSkiPjx1c2UgeGxpbms6aHJlZj0iI3J0LTAiLz48L2c+CjxnIHRyYW5zZm9ybT0idHJhbnNsYXRlKDE3NDYsNTMzNSkiPjx1c2UgeGxpbms6aHJlZj0iI3JlY3QtMCIvPjwvZz4KPGcgdHJhbnNmb3JtPSJ0cmFuc2xhdGUoMTg0Myw1MzM1KSI+PHVzZSB4bGluazpocmVmPSIjbGItMCIvPjwvZz4KPGcgdHJhbnNmb3JtPSJ0cmFuc2xhdGUoMjEzNCw1MzM1KSI+PHVzZSB4bGluazpocmVmPSIjZW1wdHktMCIvPjwvZz4KPGcgdHJhbnNmb3JtPSJ0cmFuc2xhdGUoMjMyOCw1MzM1KSI+PHVzZSB4bGluazpocmVmPSIjdC0wIi8+PC9nPgo8ZyB0cmFuc2Zvcm09InRyYW5zbGF0ZSgyNjE5LDUzMzUpIj48dXNlIHhsaW5rOmhyZWY9IiNuX3JiLTAiLz48L2c+CjxnIHRyYW5zZm9ybT0idHJhbnNsYXRlKDI3MTYsNTMzNSkiPjx1c2UgeGxpbms6aHJlZj0iI3JlY3QtMCIvPjwvZz4KPGcgdHJhbnNmb3JtPSJ0cmFuc2xhdGUoMjgxMyw1MzM1KSI+PHVzZSB4bGluazpocmVmPSIjcmVjdC0wIi8+PC9nPgo8ZyB0cmFuc2Zvcm09InRyYW5zbGF0ZSgyOTEwLDUzMzUpIj48dXNlIHhsaW5rOmhyZWY9IiNyZWN0LTAiLz48L2c+CjxnIHRyYW5zZm9ybT0idHJhbnNsYXRlKDMwMDcsNTMzNSkiPjx1c2UgeGxpbms6aHJlZj0iI3JlY3QtMCIvPjwvZz4KPGcgdHJhbnNmb3JtPSJ0cmFuc2xhdGUoMzEwNCw1MzM1KSI+PHVzZSB4bGluazpocmVmPSIjcmVjdC0wIi8+PC9nPgo8ZyB0cmFuc2Zvcm09InRyYW5zbGF0ZSgzMzk1LDUzMzUpIj48dXNlIHhsaW5rOmhyZWY9IiNyZWN0LTAiLz48L2c+CjxnIHRyYW5zZm9ybT0idHJhbnNsYXRlKDM0OTIsNTMzNSkiPjx1c2UgeGxpbms6aHJlZj0iI2wtMCIvPjwvZz4KPGcgdHJhbnNmb3JtPSJ0cmFuc2xhdGUoMzU4OSw1MzM1KSI+PHVzZSB4bGluazpocmVmPSIjbl9yYi0wIi8+PC9nPgo8ZyB0cmFuc2Zvcm09InRyYW5zbGF0ZSgzNjg2LDUzMzUpIj48dXNlIHhsaW5rOmhyZWY9IiNiLTAiLz48L2c+CjxnIHRyYW5zZm9ybT0idHJhbnNsYXRlKDM4ODAsNTMzNSkiPjx1c2UgeGxpbms6aHJlZj0iI3JlY3QtMCIvPjwvZz4KPGcgdHJhbnNmb3JtPSJ0cmFuc2xhdGUoNDA3NCw1MzM1KSI+PHVzZSB4bGluazpocmVmPSIjZW1wdHktMCIvPjwvZz4KPGcgdHJhbnNmb3JtPSJ0cmFuc2xhdGUoNDM2NSw1MzM1KSI+PHVzZSB4bGluazpocmVmPSIjcnQtMCIvPjwvZz4KPGcgdHJhbnNmb3JtPSJ0cmFuc2xhdGUoNDQ2Miw1MzM1KSI+PHVzZSB4bGluazpocmVmPSIjbGItMCIvPjwvZz4KPGcgdHJhbnNmb3JtPSJ0cmFuc2xhdGUoNDc1Myw1MzM1KSI+PHVzZSB4bGluazpocmVmPSIjbl9yYi0wIi8+PC9nPgo8ZyB0cmFuc2Zvcm09InRyYW5zbGF0ZSg0ODUwLDUzMzUpIj48dXNlIHhsaW5rOmhyZWY9IiNiLTAiLz48L2c+CjxnIHRyYW5zZm9ybT0idHJhbnNsYXRlKDUyMzgsNTMzNSkiPjx1c2UgeGxpbms6aHJlZj0iI3J0LTAiLz48L2c+CjxnIHRyYW5zZm9ybT0idHJhbnNsYXRlKDUzMzUsNTMzNSkiPjx1c2UgeGxpbms6aHJlZj0iI3JlY3QtMCIvPjwvZz4KPGcgdHJhbnNmb3JtPSJ0cmFuc2xhdGUoNTQzMiw1MzM1KSI+PHVzZSB4bGluazpocmVmPSIjbHQtMCIvPjwvZz4KPGcgdHJhbnNmb3JtPSJ0cmFuc2xhdGUoOTcwLDU0MzIpIj48dXNlIHhsaW5rOmhyZWY9IiNlbXB0eS0wIi8+PC9nPgo8ZyB0cmFuc2Zvcm09InRyYW5zbGF0ZSgxMTY0LDU0MzIpIj48dXNlIHhsaW5rOmhyZWY9IiNyLTAiLz48L2c+CjxnIHRyYW5zZm9ybT0idHJhbnNsYXRlKDEyNjEsNTQzMikiPjx1c2UgeGxpbms6aHJlZj0iI3JlY3QtMCIvPjwvZz4KPGcgdHJhbnNmb3JtPSJ0cmFuc2xhdGUoMTM1OCw1NDMyKSI+PHVzZSB4bGluazpocmVmPSIjcmVjdC0wIi8+PC9nPgo8ZyB0cmFuc2Zvcm09InRyYW5zbGF0ZSgxNDU1LDU0MzIpIj48dXNlIHhsaW5rOmhyZWY9IiNyZWN0LTAiLz48L2c+CjxnIHRyYW5zZm9ybT0idHJhbnNsYXRlKDE1NTIsNTQzMikiPjx1c2UgeGxpbms6aHJlZj0iI2wtMCIvPjwvZz4KPGcgdHJhbnNmb3JtPSJ0cmFuc2xhdGUoMTc0Niw1NDMyKSI+PHVzZSB4bGluazpocmVmPSIjcnQtMCIvPjwvZz4KPGcgdHJhbnNmb3JtPSJ0cmFuc2xhdGUoMTg0Myw1NDMyKSI+PHVzZSB4bGluazpocmVmPSIjcmVjdC0wIi8+PC9nPgo8ZyB0cmFuc2Zvcm09InRyYW5zbGF0ZSgxOTQwLDU0MzIpIj48dXNlIHhsaW5rOmhyZWY9IiNsLTAiLz48L2c+CjxnIHRyYW5zZm9ybT0idHJhbnNsYXRlKDIyMzEsNTQzMikiPjx1c2UgeGxpbms6aHJlZj0iI2VtcHR5LTAiLz48L2c+CjxnIHRyYW5zZm9ybT0idHJhbnNsYXRlKDI1MjIsNTQzMikiPjx1c2UgeGxpbms6aHJlZj0iI3ItMCIvPjwvZz4KPGcgdHJhbnNmb3JtPSJ0cmFuc2xhdGUoMjYxOSw1NDMyKSI+PHVzZSB4bGluazpocmVmPSIjcmVjdC0wIi8+PC9nPgo8ZyB0cmFuc2Zvcm09InRyYW5zbGF0ZSgyNzE2LDU0MzIpIj48dXNlIHhsaW5rOmhyZWY9IiNsdC0wIi8+PC9nPgo8ZyB0cmFuc2Zvcm09InRyYW5zbGF0ZSgzMTA0LDU0MzIpIj48dXNlIHhsaW5rOmhyZWY9IiN0LTAiLz48L2c+CjxnIHRyYW5zZm9ybT0idHJhbnNsYXRlKDMzOTUsNTQzMikiPjx1c2UgeGxpbms6aHJlZj0iI3QtMCIvPjwvZz4KPGcgdHJhbnNmb3JtPSJ0cmFuc2xhdGUoMzU4OSw1NDMyKSI+PHVzZSB4bGluazpocmVmPSIjci0wIi8+PC9nPgo8ZyB0cmFuc2Zvcm09InRyYW5zbGF0ZSgzNjg2LDU0MzIpIj48dXNlIHhsaW5rOmhyZWY9IiNsdC0wIi8+PC9nPgo8ZyB0cmFuc2Zvcm09InRyYW5zbGF0ZSgzODgwLDU0MzIpIj48dXNlIHhsaW5rOmhyZWY9IiN0LTAiLz48L2c+CjxnIHRyYW5zZm9ybT0idHJhbnNsYXRlKDQ0NjIsNTQzMikiPjx1c2UgeGxpbms6aHJlZj0iI3QtMCIvPjwvZz4KPGcgdHJhbnNmb3JtPSJ0cmFuc2xhdGUoNDY1Niw1NDMyKSI+PHVzZSB4bGluazpocmVmPSIjci0wIi8+PC9nPgo8ZyB0cmFuc2Zvcm09InRyYW5zbGF0ZSg0NzUzLDU0MzIpIj48dXNlIHhsaW5rOmhyZWY9IiNyZWN0LTAiLz48L2c+CjxnIHRyYW5zZm9ybT0idHJhbnNsYXRlKDQ4NTAsNTQzMikiPjx1c2UgeGxpbms6aHJlZj0iI3JlY3QtMCIvPjwvZz4KPGcgdHJhbnNmb3JtPSJ0cmFuc2xhdGUoNDk0Nyw1NDMyKSI+PHVzZSB4bGluazpocmVmPSIjbC0wIi8+PC9nPgo8ZyB0cmFuc2Zvcm09InRyYW5zbGF0ZSg1MTQxLDU0MzIpIj48dXNlIHhsaW5rOmhyZWY9IiNlbXB0eS0wIi8+PC9nPgo8dXNlIGZpbGwtcnVsZT0iZXZlbm9kZCIgdHJhbnNmb3JtPSJ0cmFuc2xhdGUoMCwwKSIgeGxpbms6aHJlZj0iI3BvaW50LTAiLz4KPHVzZSBmaWxsLXJ1bGU9ImV2ZW5vZGQiIHRyYW5zZm9ybT0idHJhbnNsYXRlKDQ4MDAsMCkiIHhsaW5rOmhyZWY9IiNwb2ludC0wIi8+Cjx1c2UgZmlsbC1ydWxlPSJldmVub2RkIiB0cmFuc2Zvcm09InRyYW5zbGF0ZSgwLDQ4MDA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AutoShape 8" descr="data:image/svg+xml;base64,CiAgPHN2ZwogICAgdmVyc2lvbj0iMS4xIgogICAgdmlld0JveD0iMCAwIDU2NDMgNTY0My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U2NDMiCiAgICAgICAgaGVpZ2h0PSI1NjQzIgogICAgICAgIHJ4PSI3OTQiCiAgICAgICAgZmlsbD0iI2ZmZmZmZiIKICAgICAgLz4KCiAgICA8ZyB0cmFuc2Zvcm09InRyYW5zbGF0ZSg0NjIuOTAyMzQzNzUsIDQ2Mi45MDIzNDM3NSkgc2NhbGUoMC44NDM3NSkiPgogICAgICA8ZyB0cmFuc2Zvcm09InRyYW5zbGF0ZSg5NzAsMCkiPjx1c2UgeGxpbms6aHJlZj0iI3ItMCIvPjwvZz4KPGcgdHJhbnNmb3JtPSJ0cmFuc2xhdGUoMTA2NywwKSI+PHVzZSB4bGluazpocmVmPSIjcmVjdC0wIi8+PC9nPgo8ZyB0cmFuc2Zvcm09InRyYW5zbGF0ZSgxMTY0LDApIj48dXNlIHhsaW5rOmhyZWY9IiNyZWN0LTAiLz48L2c+CjxnIHRyYW5zZm9ybT0idHJhbnNsYXRlKDEyNjEsMCkiPjx1c2UgeGxpbms6aHJlZj0iI3JlY3QtMCIvPjwvZz4KPGcgdHJhbnNmb3JtPSJ0cmFuc2xhdGUoMTM1OCwwKSI+PHVzZSB4bGluazpocmVmPSIjbC0wIi8+PC9nPgo8ZyB0cmFuc2Zvcm09InRyYW5zbGF0ZSgxNTUyLDApIj48dXNlIHhsaW5rOmhyZWY9IiNyYi0wIi8+PC9nPgo8ZyB0cmFuc2Zvcm09InRyYW5zbGF0ZSgxNjQ5LDApIj48dXNlIHhsaW5rOmhyZWY9IiNsYi0wIi8+PC9nPgo8ZyB0cmFuc2Zvcm09InRyYW5zbGF0ZSgxODQzLDApIj48dXNlIHhsaW5rOmhyZWY9IiNyLTAiLz48L2c+CjxnIHRyYW5zZm9ybT0idHJhbnNsYXRlKDE5NDAsMCkiPjx1c2UgeGxpbms6aHJlZj0iI2wtMCIvPjwvZz4KPGcgdHJhbnNmb3JtPSJ0cmFuc2xhdGUoMjEzNCwwKSI+PHVzZSB4bGluazpocmVmPSIjZW1wdHktMCIvPjwvZz4KPGcgdHJhbnNmb3JtPSJ0cmFuc2xhdGUoMjQyNSwwKSI+PHVzZSB4bGluazpocmVmPSIjbl9yYi0wIi8+PC9nPgo8ZyB0cmFuc2Zvcm09InRyYW5zbGF0ZSgyNTIyLDApIj48dXNlIHhsaW5rOmhyZWY9IiNyYi0wIi8+PC9nPgo8ZyB0cmFuc2Zvcm09InRyYW5zbGF0ZSgyNjE5LDApIj48dXNlIHhsaW5rOmhyZWY9IiNyZWN0LTAiLz48L2c+CjxnIHRyYW5zZm9ybT0idHJhbnNsYXRlKDI3MTYsMCkiPjx1c2UgeGxpbms6aHJlZj0iI2wtMCIvPjwvZz4KPGcgdHJhbnNmb3JtPSJ0cmFuc2xhdGUoMjkxMCwwKSI+PHVzZSB4bGluazpocmVmPSIjZW1wdHktMCIvPjwvZz4KPGcgdHJhbnNmb3JtPSJ0cmFuc2xhdGUoMzEwNCwwKSI+PHVzZSB4bGluazpocmVmPSIjZW1wdHktMCIvPjwvZz4KPGcgdHJhbnNmb3JtPSJ0cmFuc2xhdGUoMzI5OCwwKSI+PHVzZSB4bGluazpocmVmPSIjcmItMCIvPjwvZz4KPGcgdHJhbnNmb3JtPSJ0cmFuc2xhdGUoMzM5NSwwKSI+PHVzZSB4bGluazpocmVmPSIjbGItMCIvPjwvZz4KPGcgdHJhbnNmb3JtPSJ0cmFuc2xhdGUoMzY4NiwwKSI+PHVzZSB4bGluazpocmVmPSIjci0wIi8+PC9nPgo8ZyB0cmFuc2Zvcm09InRyYW5zbGF0ZSgzNzgzLDApIj48dXNlIHhsaW5rOmhyZWY9IiNyZWN0LTAiLz48L2c+CjxnIHRyYW5zZm9ybT0idHJhbnNsYXRlKDM4ODAsMCkiPjx1c2UgeGxpbms6aHJlZj0iI3JlY3QtMCIvPjwvZz4KPGcgdHJhbnNmb3JtPSJ0cmFuc2xhdGUoMzk3NywwKSI+PHVzZSB4bGluazpocmVmPSIjcmVjdC0wIi8+PC9nPgo8ZyB0cmFuc2Zvcm09InRyYW5zbGF0ZSg0MDc0LDApIj48dXNlIHhsaW5rOmhyZWY9IiNsLTAiLz48L2c+CjxnIHRyYW5zZm9ybT0idHJhbnNsYXRlKDQzNjUsMCkiPjx1c2UgeGxpbms6aHJlZj0iI3JiLTAiLz48L2c+CjxnIHRyYW5zZm9ybT0idHJhbnNsYXRlKDQ0NjIsMCkiPjx1c2UgeGxpbms6aHJlZj0iI3JlY3QtMCIvPjwvZz4KPGcgdHJhbnNmb3JtPSJ0cmFuc2xhdGUoNDU1OSwwKSI+PHVzZSB4bGluazpocmVmPSIjbGItMCIvPjwvZz4KPGcgdHJhbnNmb3JtPSJ0cmFuc2xhdGUoNzc2LDk3KSI+PHVzZSB4bGluazpocmVmPSIjbl9yYi0wIi8+PC9nPgo8ZyB0cmFuc2Zvcm09InRyYW5zbGF0ZSg4NzMsOTcpIj48dXNlIHhsaW5rOmhyZWY9IiNiLTAiLz48L2c+CjxnIHRyYW5zZm9ybT0idHJhbnNsYXRlKDEwNjcsOTcpIj48dXNlIHhsaW5rOmhyZWY9IiNydC0wIi8+PC9nPgo8ZyB0cmFuc2Zvcm09InRyYW5zbGF0ZSgxMTY0LDk3KSI+PHVzZSB4bGluazpocmVmPSIjbHQtMCIvPjwvZz4KPGcgdHJhbnNmb3JtPSJ0cmFuc2xhdGUoMTU1Miw5NykiPjx1c2UgeGxpbms6aHJlZj0iI3JlY3QtMCIvPjwvZz4KPGcgdHJhbnNmb3JtPSJ0cmFuc2xhdGUoMTY0OSw5NykiPjx1c2UgeGxpbms6aHJlZj0iI3JlY3QtMCIvPjwvZz4KPGcgdHJhbnNmb3JtPSJ0cmFuc2xhdGUoMTc0Niw5NykiPjx1c2UgeGxpbms6aHJlZj0iI2wtMCIvPjwvZz4KPGcgdHJhbnNmb3JtPSJ0cmFuc2xhdGUoMjAzNyw5NykiPjx1c2UgeGxpbms6aHJlZj0iI2VtcHR5LTAiLz48L2c+CjxnIHRyYW5zZm9ybT0idHJhbnNsYXRlKDIxMzQsOTcpIj48dXNlIHhsaW5rOmhyZWY9IiNuX3JiLTAiLz48L2c+CjxnIHRyYW5zZm9ybT0idHJhbnNsYXRlKDIyMzEsOTcpIj48dXNlIHhsaW5rOmhyZWY9IiNiLTAiLz48L2c+CjxnIHRyYW5zZm9ybT0idHJhbnNsYXRlKDIzMjgsOTcpIj48dXNlIHhsaW5rOmhyZWY9IiNuX3JiLTAiLz48L2c+CjxnIHRyYW5zZm9ybT0idHJhbnNsYXRlKDI0MjUsOTcpIj48dXNlIHhsaW5rOmhyZWY9IiNyYi0wIi8+PC9nPgo8ZyB0cmFuc2Zvcm09InRyYW5zbGF0ZSgyNTIyLDk3KSI+PHVzZSB4bGluazpocmVmPSIjcmVjdC0wIi8+PC9nPgo8ZyB0cmFuc2Zvcm09InRyYW5zbGF0ZSgyODEzLDk3KSI+PHVzZSB4bGluazpocmVmPSIjZW1wdHktMCIvPjwvZz4KPGcgdHJhbnNmb3JtPSJ0cmFuc2xhdGUoMzAwNyw5NykiPjx1c2UgeGxpbms6aHJlZj0iI2VtcHR5LTAiLz48L2c+CjxnIHRyYW5zZm9ybT0idHJhbnNsYXRlKDMyOTgsOTcpIj48dXNlIHhsaW5rOmhyZWY9IiNyZWN0LTAiLz48L2c+CjxnIHRyYW5zZm9ybT0idHJhbnNsYXRlKDMzOTUsOTcpIj48dXNlIHhsaW5rOmhyZWY9IiNyZWN0LTAiLz48L2c+CjxnIHRyYW5zZm9ybT0idHJhbnNsYXRlKDM0OTIsOTcpIj48dXNlIHhsaW5rOmhyZWY9IiNyZWN0LTAiLz48L2c+CjxnIHRyYW5zZm9ybT0idHJhbnNsYXRlKDM1ODksOTcpIj48dXNlIHhsaW5rOmhyZWY9IiNsLTAiLz48L2c+CjxnIHRyYW5zZm9ybT0idHJhbnNsYXRlKDM3ODMsOTcpIj48dXNlIHhsaW5rOmhyZWY9IiNyZWN0LTAiLz48L2c+CjxnIHRyYW5zZm9ybT0idHJhbnNsYXRlKDM4ODAsOTcpIj48dXNlIHhsaW5rOmhyZWY9IiNsdC0wIi8+PC9nPgo8ZyB0cmFuc2Zvcm09InRyYW5zbGF0ZSg0MTcxLDk3KSI+PHVzZSB4bGluazpocmVmPSIjYi0wIi8+PC9nPgo8ZyB0cmFuc2Zvcm09InRyYW5zbGF0ZSg0MjY4LDk3KSI+PHVzZSB4bGluazpocmVmPSIjbl9yYi0wIi8+PC9nPgo8ZyB0cmFuc2Zvcm09InRyYW5zbGF0ZSg0MzY1LDk3KSI+PHVzZSB4bGluazpocmVmPSIjcmVjdC0wIi8+PC9nPgo8ZyB0cmFuc2Zvcm09InRyYW5zbGF0ZSg0NTU5LDk3KSI+PHVzZSB4bGluazpocmVmPSIjcmVjdC0wIi8+PC9nPgo8ZyB0cmFuc2Zvcm09InRyYW5zbGF0ZSg3NzYsMTk0KSI+PHVzZSB4bGluazpocmVmPSIjcmItMCIvPjwvZz4KPGcgdHJhbnNmb3JtPSJ0cmFuc2xhdGUoODczLDE5NCkiPjx1c2UgeGxpbms6aHJlZj0iI2x0LTAiLz48L2c+CjxnIHRyYW5zZm9ybT0idHJhbnNsYXRlKDEyNjEsMTk0KSI+PHVzZSB4bGluazpocmVmPSIjZW1wdHktMCIvPjwvZz4KPGcgdHJhbnNmb3JtPSJ0cmFuc2xhdGUoMTU1MiwxOTQpIj48dXNlIHhsaW5rOmhyZWY9IiN0LTAiLz48L2c+CjxnIHRyYW5zZm9ybT0idHJhbnNsYXRlKDE4NDMsMTk0KSI+PHVzZSB4bGluazpocmVmPSIjcmItMCIvPjwvZz4KPGcgdHJhbnNmb3JtPSJ0cmFuc2xhdGUoMTk0MCwxOTQpIj48dXNlIHhsaW5rOmhyZWY9IiNsYi0wIi8+PC9nPgo8ZyB0cmFuc2Zvcm09InRyYW5zbGF0ZSgyMTM0LDE5NCkiPjx1c2UgeGxpbms6aHJlZj0iI3JiLTAiLz48L2c+CjxnIHRyYW5zZm9ybT0idHJhbnNsYXRlKDIyMzEsMTk0KSI+PHVzZSB4bGluazpocmVmPSIjcmVjdC0wIi8+PC9nPgo8ZyB0cmFuc2Zvcm09InRyYW5zbGF0ZSgyMzI4LDE5NCkiPjx1c2UgeGxpbms6aHJlZj0iI3JlY3QtMCIvPjwvZz4KPGcgdHJhbnNmb3JtPSJ0cmFuc2xhdGUoMjQyNSwxOTQpIj48dXNlIHhsaW5rOmhyZWY9IiNyZWN0LTAiLz48L2c+CjxnIHRyYW5zZm9ybT0idHJhbnNsYXRlKDI1MjIsMTk0KSI+PHVzZSB4bGluazpocmVmPSIjbHQtMCIvPjwvZz4KPGcgdHJhbnNmb3JtPSJ0cmFuc2xhdGUoMjcxNiwxOTQpIj48dXNlIHhsaW5rOmhyZWY9IiNiLTAiLz48L2c+CjxnIHRyYW5zZm9ybT0idHJhbnNsYXRlKDI4MTMsMTk0KSI+PHVzZSB4bGluazpocmVmPSIjbl9yYi0wIi8+PC9nPgo8ZyB0cmFuc2Zvcm09InRyYW5zbGF0ZSgyOTEwLDE5NCkiPjx1c2UgeGxpbms6aHJlZj0iI2ItMCIvPjwvZz4KPGcgdHJhbnNmb3JtPSJ0cmFuc2xhdGUoMzI5OCwxOTQpIj48dXNlIHhsaW5rOmhyZWY9IiN0LTAiLz48L2c+CjxnIHRyYW5zZm9ybT0idHJhbnNsYXRlKDM2ODYsMTk0KSI+PHVzZSB4bGluazpocmVmPSIjci0wIi8+PC9nPgo8ZyB0cmFuc2Zvcm09InRyYW5zbGF0ZSgzNzgzLDE5NCkiPjx1c2UgeGxpbms6aHJlZj0iI3JlY3QtMCIvPjwvZz4KPGcgdHJhbnNmb3JtPSJ0cmFuc2xhdGUoMzk3NywxOTQpIj48dXNlIHhsaW5rOmhyZWY9IiNlbXB0eS0wIi8+PC9nPgo8ZyB0cmFuc2Zvcm09InRyYW5zbGF0ZSg0MTcxLDE5NCkiPjx1c2UgeGxpbms6aHJlZj0iI3JlY3QtMCIvPjwvZz4KPGcgdHJhbnNmb3JtPSJ0cmFuc2xhdGUoNDI2OCwxOTQpIj48dXNlIHhsaW5rOmhyZWY9IiNyZWN0LTAiLz48L2c+CjxnIHRyYW5zZm9ybT0idHJhbnNsYXRlKDQzNjUsMTk0KSI+PHVzZSB4bGluazpocmVmPSIjcmVjdC0wIi8+PC9nPgo8ZyB0cmFuc2Zvcm09InRyYW5zbGF0ZSg0NDYyLDE5NCkiPjx1c2UgeGxpbms6aHJlZj0iI3JlY3QtMCIvPjwvZz4KPGcgdHJhbnNmb3JtPSJ0cmFuc2xhdGUoNDU1OSwxOTQpIj48dXNlIHhsaW5rOmhyZWY9IiNyZWN0LTAiLz48L2c+CjxnIHRyYW5zZm9ybT0idHJhbnNsYXRlKDc3NiwyOTEpIj48dXNlIHhsaW5rOmhyZWY9IiN0LTAiLz48L2c+CjxnIHRyYW5zZm9ybT0idHJhbnNsYXRlKDEwNjcsMjkxKSI+PHVzZSB4bGluazpocmVmPSIjZW1wdHktMCIvPjwvZz4KPGcgdHJhbnNmb3JtPSJ0cmFuc2xhdGUoMTI2MSwyOTEpIj48dXNlIHhsaW5rOmhyZWY9IiNuX3JiLTAiLz48L2c+CjxnIHRyYW5zZm9ybT0idHJhbnNsYXRlKDEzNTgsMjkxKSI+PHVzZSB4bGluazpocmVmPSIjcmItMCIvPjwvZz4KPGcgdHJhbnNmb3JtPSJ0cmFuc2xhdGUoMTQ1NSwyOTEpIj48dXNlIHhsaW5rOmhyZWY9IiNsLTAiLz48L2c+CjxnIHRyYW5zZm9ybT0idHJhbnNsYXRlKDE1NTIsMjkxKSI+PHVzZSB4bGluazpocmVmPSIjbl9yYi0wIi8+PC9nPgo8ZyB0cmFuc2Zvcm09InRyYW5zbGF0ZSgxNjQ5LDI5MSkiPjx1c2UgeGxpbms6aHJlZj0iI2ItMCIvPjwvZz4KPGcgdHJhbnNmb3JtPSJ0cmFuc2xhdGUoMTg0MywyOTEpIj48dXNlIHhsaW5rOmhyZWY9IiNyZWN0LTAiLz48L2c+CjxnIHRyYW5zZm9ybT0idHJhbnNsYXRlKDE5NDAsMjkxKSI+PHVzZSB4bGluazpocmVmPSIjbHQtMCIvPjwvZz4KPGcgdHJhbnNmb3JtPSJ0cmFuc2xhdGUoMjEzNCwyOTEpIj48dXNlIHhsaW5rOmhyZWY9IiNydC0wIi8+PC9nPgo8ZyB0cmFuc2Zvcm09InRyYW5zbGF0ZSgyMjMxLDI5MSkiPjx1c2UgeGxpbms6aHJlZj0iI2x0LTAiLz48L2c+CjxnIHRyYW5zZm9ybT0idHJhbnNsYXRlKDI2MTksMjkxKSI+PHVzZSB4bGluazpocmVmPSIjbl9yYi0wIi8+PC9nPgo8ZyB0cmFuc2Zvcm09InRyYW5zbGF0ZSgyNzE2LDI5MSkiPjx1c2UgeGxpbms6aHJlZj0iI3JlY3QtMCIvPjwvZz4KPGcgdHJhbnNmb3JtPSJ0cmFuc2xhdGUoMjgxMywyOTEpIj48dXNlIHhsaW5rOmhyZWY9IiNyZWN0LTAiLz48L2c+CjxnIHRyYW5zZm9ybT0idHJhbnNsYXRlKDI5MTAsMjkxKSI+PHVzZSB4bGluazpocmVmPSIjcmVjdC0wIi8+PC9nPgo8ZyB0cmFuc2Zvcm09InRyYW5zbGF0ZSgzMDA3LDI5MSkiPjx1c2UgeGxpbms6aHJlZj0iI3JlY3QtMCIvPjwvZz4KPGcgdHJhbnNmb3JtPSJ0cmFuc2xhdGUoMzEwNCwyOTEpIj48dXNlIHhsaW5rOmhyZWY9IiNyZWN0LTAiLz48L2c+CjxnIHRyYW5zZm9ybT0idHJhbnNsYXRlKDMyMDEsMjkxKSI+PHVzZSB4bGluazpocmVmPSIjbGItMCIvPjwvZz4KPGcgdHJhbnNmb3JtPSJ0cmFuc2xhdGUoMzM5NSwyOTEpIj48dXNlIHhsaW5rOmhyZWY9IiNyLTAiLz48L2c+CjxnIHRyYW5zZm9ybT0idHJhbnNsYXRlKDM0OTIsMjkxKSI+PHVzZSB4bGluazpocmVmPSIjcmVjdC0wIi8+PC9nPgo8ZyB0cmFuc2Zvcm09InRyYW5zbGF0ZSgzNTg5LDI5MSkiPjx1c2UgeGxpbms6aHJlZj0iI2xiLTAiLz48L2c+CjxnIHRyYW5zZm9ybT0idHJhbnNsYXRlKDM3ODMsMjkxKSI+PHVzZSB4bGluazpocmVmPSIjcnQtMCIvPjwvZz4KPGcgdHJhbnNmb3JtPSJ0cmFuc2xhdGUoMzg4MCwyOTEpIj48dXNlIHhsaW5rOmhyZWY9IiNsYi0wIi8+PC9nPgo8ZyB0cmFuc2Zvcm09InRyYW5zbGF0ZSg0MDc0LDI5MSkiPjx1c2UgeGxpbms6aHJlZj0iI25fcmItMCIvPjwvZz4KPGcgdHJhbnNmb3JtPSJ0cmFuc2xhdGUoNDE3MSwyOTEpIj48dXNlIHhsaW5rOmhyZWY9IiNyZWN0LTAiLz48L2c+CjxnIHRyYW5zZm9ybT0idHJhbnNsYXRlKDQyNjgsMjkxKSI+PHVzZSB4bGluazpocmVmPSIjcmVjdC0wIi8+PC9nPgo8ZyB0cmFuc2Zvcm09InRyYW5zbGF0ZSg0MzY1LDI5MSkiPjx1c2UgeGxpbms6aHJlZj0iI2x0LTAiLz48L2c+CjxnIHRyYW5zZm9ybT0idHJhbnNsYXRlKDQ1NTksMjkxKSI+PHVzZSB4bGluazpocmVmPSIjcmVjdC0wIi8+PC9nPgo8ZyB0cmFuc2Zvcm09InRyYW5zbGF0ZSg4NzMsMzg4KSI+PHVzZSB4bGluazpocmVmPSIjcmItMCIvPjwvZz4KPGcgdHJhbnNmb3JtPSJ0cmFuc2xhdGUoOTcwLDM4OCkiPjx1c2UgeGxpbms6aHJlZj0iI2xiLTAiLz48L2c+CjxnIHRyYW5zZm9ybT0idHJhbnNsYXRlKDEwNjcsMzg4KSI+PHVzZSB4bGluazpocmVmPSIjbl9yYi0wIi8+PC9nPgo8ZyB0cmFuc2Zvcm09InRyYW5zbGF0ZSgxMTY0LDM4OCkiPjx1c2UgeGxpbms6aHJlZj0iI3JiLTAiLz48L2c+CjxnIHRyYW5zZm9ybT0idHJhbnNsYXRlKDEyNjEsMzg4KSI+PHVzZSB4bGluazpocmVmPSIjcmVjdC0wIi8+PC9nPgo8ZyB0cmFuc2Zvcm09InRyYW5zbGF0ZSgxMzU4LDM4OCkiPjx1c2UgeGxpbms6aHJlZj0iI3JlY3QtMCIvPjwvZz4KPGcgdHJhbnNmb3JtPSJ0cmFuc2xhdGUoMTQ1NSwzODgpIj48dXNlIHhsaW5rOmhyZWY9IiNuX3JiLTAiLz48L2c+CjxnIHRyYW5zZm9ybT0idHJhbnNsYXRlKDE1NTIsMzg4KSI+PHVzZSB4bGluazpocmVmPSIjcmItMCIvPjwvZz4KPGcgdHJhbnNmb3JtPSJ0cmFuc2xhdGUoMTY0OSwzODgpIj48dXNlIHhsaW5rOmhyZWY9IiNyZWN0LTAiLz48L2c+CjxnIHRyYW5zZm9ybT0idHJhbnNsYXRlKDE4NDMsMzg4KSI+PHVzZSB4bGluazpocmVmPSIjdC0wIi8+PC9nPgo8ZyB0cmFuc2Zvcm09InRyYW5zbGF0ZSgyMzI4LDM4OCkiPjx1c2UgeGxpbms6aHJlZj0iI2ItMCIvPjwvZz4KPGcgdHJhbnNmb3JtPSJ0cmFuc2xhdGUoMjUyMiwzODgpIj48dXNlIHhsaW5rOmhyZWY9IiNyYi0wIi8+PC9nPgo8ZyB0cmFuc2Zvcm09InRyYW5zbGF0ZSgyNjE5LDM4OCkiPjx1c2UgeGxpbms6aHJlZj0iI3JlY3QtMCIvPjwvZz4KPGcgdHJhbnNmb3JtPSJ0cmFuc2xhdGUoMjcxNiwzODgpIj48dXNlIHhsaW5rOmhyZWY9IiNyZWN0LTAiLz48L2c+CjxnIHRyYW5zZm9ybT0idHJhbnNsYXRlKDI4MTMsMzg4KSI+PHVzZSB4bGluazpocmVmPSIjcmVjdC0wIi8+PC9nPgo8ZyB0cmFuc2Zvcm09InRyYW5zbGF0ZSgyOTEwLDM4OCkiPjx1c2UgeGxpbms6aHJlZj0iI3JlY3QtMCIvPjwvZz4KPGcgdHJhbnNmb3JtPSJ0cmFuc2xhdGUoMzEwNCwzODgpIj48dXNlIHhsaW5rOmhyZWY9IiNyZWN0LTAiLz48L2c+CjxnIHRyYW5zZm9ybT0idHJhbnNsYXRlKDMyMDEsMzg4KSI+PHVzZSB4bGluazpocmVmPSIjbHQtMCIvPjwvZz4KPGcgdHJhbnNmb3JtPSJ0cmFuc2xhdGUoMzQ5MiwzODgpIj48dXNlIHhsaW5rOmhyZWY9IiNydC0wIi8+PC9nPgo8ZyB0cmFuc2Zvcm09InRyYW5zbGF0ZSgzNTg5LDM4OCkiPjx1c2UgeGxpbms6aHJlZj0iI3JlY3QtMCIvPjwvZz4KPGcgdHJhbnNmb3JtPSJ0cmFuc2xhdGUoMzY4NiwzODgpIj48dXNlIHhsaW5rOmhyZWY9IiNsYi0wIi8+PC9nPgo8ZyB0cmFuc2Zvcm09InRyYW5zbGF0ZSgzODgwLDM4OCkiPjx1c2UgeGxpbms6aHJlZj0iI3JlY3QtMCIvPjwvZz4KPGcgdHJhbnNmb3JtPSJ0cmFuc2xhdGUoNDA3NCwzODgpIj48dXNlIHhsaW5rOmhyZWY9IiNyLTAiLz48L2c+CjxnIHRyYW5zZm9ybT0idHJhbnNsYXRlKDQxNzEsMzg4KSI+PHVzZSB4bGluazpocmVmPSIjcmVjdC0wIi8+PC9nPgo8ZyB0cmFuc2Zvcm09InRyYW5zbGF0ZSg0NTU5LDM4OCkiPjx1c2UgeGxpbms6aHJlZj0iI3QtMCIvPjwvZz4KPGcgdHJhbnNmb3JtPSJ0cmFuc2xhdGUoODczLDQ4NSkiPjx1c2UgeGxpbms6aHJlZj0iI3J0LTAiLz48L2c+CjxnIHRyYW5zZm9ybT0idHJhbnNsYXRlKDk3MCw0ODUpIj48dXNlIHhsaW5rOmhyZWY9IiNyZWN0LTAiLz48L2c+CjxnIHRyYW5zZm9ybT0idHJhbnNsYXRlKDEwNjcsNDg1KSI+PHVzZSB4bGluazpocmVmPSIjcmVjdC0wIi8+PC9nPgo8ZyB0cmFuc2Zvcm09InRyYW5zbGF0ZSgxMTY0LDQ4NSkiPjx1c2UgeGxpbms6aHJlZj0iI3JlY3QtMCIvPjwvZz4KPGcgdHJhbnNmb3JtPSJ0cmFuc2xhdGUoMTM1OCw0ODUpIj48dXNlIHhsaW5rOmhyZWY9IiNyZWN0LTAiLz48L2c+CjxnIHRyYW5zZm9ybT0idHJhbnNsYXRlKDE0NTUsNDg1KSI+PHVzZSB4bGluazpocmVmPSIjcmVjdC0wIi8+PC9nPgo8ZyB0cmFuc2Zvcm09InRyYW5zbGF0ZSgxNTUyLDQ4NSkiPjx1c2UgeGxpbms6aHJlZj0iI3JlY3QtMCIvPjwvZz4KPGcgdHJhbnNmb3JtPSJ0cmFuc2xhdGUoMTY0OSw0ODUpIj48dXNlIHhsaW5rOmhyZWY9IiNyZWN0LTAiLz48L2c+CjxnIHRyYW5zZm9ybT0idHJhbnNsYXRlKDE3NDYsNDg1KSI+PHVzZSB4bGluazpocmVmPSIjbGItMCIvPjwvZz4KPGcgdHJhbnNmb3JtPSJ0cmFuc2xhdGUoMjAzNyw0ODUpIj48dXNlIHhsaW5rOmhyZWY9IiNlbXB0eS0wIi8+PC9nPgo8ZyB0cmFuc2Zvcm09InRyYW5zbGF0ZSgyMzI4LDQ4NSkiPjx1c2UgeGxpbms6aHJlZj0iI3JlY3QtMCIvPjwvZz4KPGcgdHJhbnNmb3JtPSJ0cmFuc2xhdGUoMjUyMiw0ODUpIj48dXNlIHhsaW5rOmhyZWY9IiNyZWN0LTAiLz48L2c+CjxnIHRyYW5zZm9ybT0idHJhbnNsYXRlKDI5MTAsNDg1KSI+PHVzZSB4bGluazpocmVmPSIjcmVjdC0wIi8+PC9nPgo8ZyB0cmFuc2Zvcm09InRyYW5zbGF0ZSgzMTA0LDQ4NSkiPjx1c2UgeGxpbms6aHJlZj0iI3JlY3QtMCIvPjwvZz4KPGcgdHJhbnNmb3JtPSJ0cmFuc2xhdGUoMzI5OCw0ODUpIj48dXNlIHhsaW5rOmhyZWY9IiNyYi0wIi8+PC9nPgo8ZyB0cmFuc2Zvcm09InRyYW5zbGF0ZSgzMzk1LDQ4NSkiPjx1c2UgeGxpbms6aHJlZj0iI2wtMCIvPjwvZz4KPGcgdHJhbnNmb3JtPSJ0cmFuc2xhdGUoMzU4OSw0ODUpIj48dXNlIHhsaW5rOmhyZWY9IiNydC0wIi8+PC9nPgo8ZyB0cmFuc2Zvcm09InRyYW5zbGF0ZSgzNjg2LDQ4NSkiPjx1c2UgeGxpbms6aHJlZj0iI3JlY3QtMCIvPjwvZz4KPGcgdHJhbnNmb3JtPSJ0cmFuc2xhdGUoMzg4MCw0ODUpIj48dXNlIHhsaW5rOmhyZWY9IiNyZWN0LTAiLz48L2c+CjxnIHRyYW5zZm9ybT0idHJhbnNsYXRlKDM5NzcsNDg1KSI+PHVzZSB4bGluazpocmVmPSIjbC0wIi8+PC9nPgo8ZyB0cmFuc2Zvcm09InRyYW5zbGF0ZSg0MTcxLDQ4NSkiPjx1c2UgeGxpbms6aHJlZj0iI3J0LTAiLz48L2c+CjxnIHRyYW5zZm9ybT0idHJhbnNsYXRlKDQyNjgsNDg1KSI+PHVzZSB4bGluazpocmVmPSIjcmVjdC0wIi8+PC9nPgo8ZyB0cmFuc2Zvcm09InRyYW5zbGF0ZSg0MzY1LDQ4NSkiPjx1c2UgeGxpbms6aHJlZj0iI3JlY3QtMCIvPjwvZz4KPGcgdHJhbnNmb3JtPSJ0cmFuc2xhdGUoNDQ2Miw0ODUpIj48dXNlIHhsaW5rOmhyZWY9IiNsYi0wIi8+PC9nPgo8ZyB0cmFuc2Zvcm09InRyYW5zbGF0ZSg3NzYsNTgyKSI+PHVzZSB4bGluazpocmVmPSIjZW1wdHktMCIvPjwvZz4KPGcgdHJhbnNmb3JtPSJ0cmFuc2xhdGUoOTcwLDU4MikiPjx1c2UgeGxpbms6aHJlZj0iI3JlY3QtMCIvPjwvZz4KPGcgdHJhbnNmb3JtPSJ0cmFuc2xhdGUoMTE2NCw1ODIpIj48dXNlIHhsaW5rOmhyZWY9IiN0LTAiLz48L2c+CjxnIHRyYW5zZm9ybT0idHJhbnNsYXRlKDEzNTgsNTgyKSI+PHVzZSB4bGluazpocmVmPSIjdC0wIi8+PC9nPgo8ZyB0cmFuc2Zvcm09InRyYW5zbGF0ZSgxNTUyLDU4MikiPjx1c2UgeGxpbms6aHJlZj0iI3JlY3QtMCIvPjwvZz4KPGcgdHJhbnNmb3JtPSJ0cmFuc2xhdGUoMTc0Niw1ODIpIj48dXNlIHhsaW5rOmhyZWY9IiNyZWN0LTAiLz48L2c+CjxnIHRyYW5zZm9ybT0idHJhbnNsYXRlKDE5NDAsNTgyKSI+PHVzZSB4bGluazpocmVmPSIjZW1wdHktMCIvPjwvZz4KPGcgdHJhbnNmb3JtPSJ0cmFuc2xhdGUoMjEzNCw1ODIpIj48dXNlIHhsaW5rOmhyZWY9IiNiLTAiLz48L2c+CjxnIHRyYW5zZm9ybT0idHJhbnNsYXRlKDIyMzEsNTgyKSI+PHVzZSB4bGluazpocmVmPSIjbl9yYi0wIi8+PC9nPgo8ZyB0cmFuc2Zvcm09InRyYW5zbGF0ZSgyMzI4LDU4MikiPjx1c2UgeGxpbms6aHJlZj0iI3JlY3QtMCIvPjwvZz4KPGcgdHJhbnNmb3JtPSJ0cmFuc2xhdGUoMjQyNSw1ODIpIj48dXNlIHhsaW5rOmhyZWY9IiNuX3JiLTAiLz48L2c+CjxnIHRyYW5zZm9ybT0idHJhbnNsYXRlKDI1MjIsNTgyKSI+PHVzZSB4bGluazpocmVmPSIjcmVjdC0wIi8+PC9nPgo8ZyB0cmFuc2Zvcm09InRyYW5zbGF0ZSgyNzE2LDU4MikiPjx1c2UgeGxpbms6aHJlZj0iI2VtcHR5LTAiLz48L2c+CjxnIHRyYW5zZm9ybT0idHJhbnNsYXRlKDI5MTAsNTgyKSI+PHVzZSB4bGluazpocmVmPSIjcmVjdC0wIi8+PC9nPgo8ZyB0cmFuc2Zvcm09InRyYW5zbGF0ZSgzMTA0LDU4MikiPjx1c2UgeGxpbms6aHJlZj0iI3JlY3QtMCIvPjwvZz4KPGcgdHJhbnNmb3JtPSJ0cmFuc2xhdGUoMzI5OCw1ODIpIj48dXNlIHhsaW5rOmhyZWY9IiNyZWN0LTAiLz48L2c+CjxnIHRyYW5zZm9ybT0idHJhbnNsYXRlKDM0OTIsNTgyKSI+PHVzZSB4bGluazpocmVmPSIjZW1wdHktMCIvPjwvZz4KPGcgdHJhbnNmb3JtPSJ0cmFuc2xhdGUoMzY4Niw1ODIpIj48dXNlIHhsaW5rOmhyZWY9IiNyZWN0LTAiLz48L2c+CjxnIHRyYW5zZm9ybT0idHJhbnNsYXRlKDM3ODMsNTgyKSI+PHVzZSB4bGluazpocmVmPSIjbl9yYi0wIi8+PC9nPgo8ZyB0cmFuc2Zvcm09InRyYW5zbGF0ZSgzODgwLDU4MikiPjx1c2UgeGxpbms6aHJlZj0iI3JlY3QtMCIvPjwvZz4KPGcgdHJhbnNmb3JtPSJ0cmFuc2xhdGUoNDA3NCw1ODIpIj48dXNlIHhsaW5rOmhyZWY9IiNiLTAiLz48L2c+CjxnIHRyYW5zZm9ybT0idHJhbnNsYXRlKDQyNjgsNTgyKSI+PHVzZSB4bGluazpocmVmPSIjdC0wIi8+PC9nPgo8ZyB0cmFuc2Zvcm09InRyYW5zbGF0ZSg0NDYyLDU4MikiPjx1c2UgeGxpbms6aHJlZj0iI3QtMCIvPjwvZz4KPGcgdHJhbnNmb3JtPSJ0cmFuc2xhdGUoNDY1Niw1ODIpIj48dXNlIHhsaW5rOmhyZWY9IiNiLTAiLz48L2c+CjxnIHRyYW5zZm9ybT0idHJhbnNsYXRlKDk3MCw2NzkpIj48dXNlIHhsaW5rOmhyZWY9IiNydC0wIi8+PC9nPgo8ZyB0cmFuc2Zvcm09InRyYW5zbGF0ZSgxMDY3LDY3OSkiPjx1c2UgeGxpbms6aHJlZj0iI2wtMCIvPjwvZz4KPGcgdHJhbnNmb3JtPSJ0cmFuc2xhdGUoMTQ1NSw2NzkpIj48dXNlIHhsaW5rOmhyZWY9IiNyLTAiLz48L2c+CjxnIHRyYW5zZm9ybT0idHJhbnNsYXRlKDE1NTIsNjc5KSI+PHVzZSB4bGluazpocmVmPSIjbHQtMCIvPjwvZz4KPGcgdHJhbnNmb3JtPSJ0cmFuc2xhdGUoMTc0Niw2NzkpIj48dXNlIHhsaW5rOmhyZWY9IiNyZWN0LTAiLz48L2c+CjxnIHRyYW5zZm9ybT0idHJhbnNsYXRlKDIxMzQsNjc5KSI+PHVzZSB4bGluazpocmVmPSIjcnQtMCIvPjwvZz4KPGcgdHJhbnNmb3JtPSJ0cmFuc2xhdGUoMjIzMSw2NzkpIj48dXNlIHhsaW5rOmhyZWY9IiNyZWN0LTAiLz48L2c+CjxnIHRyYW5zZm9ybT0idHJhbnNsYXRlKDIzMjgsNjc5KSI+PHVzZSB4bGluazpocmVmPSIjcmVjdC0wIi8+PC9nPgo8ZyB0cmFuc2Zvcm09InRyYW5zbGF0ZSgyNDI1LDY3OSkiPjx1c2UgeGxpbms6aHJlZj0iI3JlY3QtMCIvPjwvZz4KPGcgdHJhbnNmb3JtPSJ0cmFuc2xhdGUoMjUyMiw2NzkpIj48dXNlIHhsaW5rOmhyZWY9IiNyZWN0LTAiLz48L2c+CjxnIHRyYW5zZm9ybT0idHJhbnNsYXRlKDI4MTMsNjc5KSI+PHVzZSB4bGluazpocmVmPSIjbl9yYi0wIi8+PC9nPgo8ZyB0cmFuc2Zvcm09InRyYW5zbGF0ZSgyOTEwLDY3OSkiPjx1c2UgeGxpbms6aHJlZj0iI3JlY3QtMCIvPjwvZz4KPGcgdHJhbnNmb3JtPSJ0cmFuc2xhdGUoMzEwNCw2NzkpIj48dXNlIHhsaW5rOmhyZWY9IiNyZWN0LTAiLz48L2c+CjxnIHRyYW5zZm9ybT0idHJhbnNsYXRlKDMyOTgsNjc5KSI+PHVzZSB4bGluazpocmVmPSIjcnQtMCIvPjwvZz4KPGcgdHJhbnNmb3JtPSJ0cmFuc2xhdGUoMzM5NSw2NzkpIj48dXNlIHhsaW5rOmhyZWY9IiNsYi0wIi8+PC9nPgo8ZyB0cmFuc2Zvcm09InRyYW5zbGF0ZSgzNjg2LDY3OSkiPjx1c2UgeGxpbms6aHJlZj0iI3J0LTAiLz48L2c+CjxnIHRyYW5zZm9ybT0idHJhbnNsYXRlKDM3ODMsNjc5KSI+PHVzZSB4bGluazpocmVmPSIjcmVjdC0wIi8+PC9nPgo8ZyB0cmFuc2Zvcm09InRyYW5zbGF0ZSgzODgwLDY3OSkiPjx1c2UgeGxpbms6aHJlZj0iI3JlY3QtMCIvPjwvZz4KPGcgdHJhbnNmb3JtPSJ0cmFuc2xhdGUoMzk3Nyw2NzkpIj48dXNlIHhsaW5rOmhyZWY9IiNuX3JiLTAiLz48L2c+CjxnIHRyYW5zZm9ybT0idHJhbnNsYXRlKDQwNzQsNjc5KSI+PHVzZSB4bGluazpocmVmPSIjcmVjdC0wIi8+PC9nPgo8ZyB0cmFuc2Zvcm09InRyYW5zbGF0ZSg0NjU2LDY3OSkiPjx1c2UgeGxpbms6aHJlZj0iI3QtMCIvPjwvZz4KPGcgdHJhbnNmb3JtPSJ0cmFuc2xhdGUoMjkxLDc3NikiPjx1c2UgeGxpbms6aHJlZj0iI3ItMCIvPjwvZz4KPGcgdHJhbnNmb3JtPSJ0cmFuc2xhdGUoMzg4LDc3NikiPjx1c2UgeGxpbms6aHJlZj0iI2wtMCIvPjwvZz4KPGcgdHJhbnNmb3JtPSJ0cmFuc2xhdGUoNTgyLDc3NikiPjx1c2UgeGxpbms6aHJlZj0iI3ItMCIvPjwvZz4KPGcgdHJhbnNmb3JtPSJ0cmFuc2xhdGUoNjc5LDc3NikiPjx1c2UgeGxpbms6aHJlZj0iI2wtMCIvPjwvZz4KPGcgdHJhbnNmb3JtPSJ0cmFuc2xhdGUoODczLDc3NikiPjx1c2UgeGxpbms6aHJlZj0iI2ItMCIvPjwvZz4KPGcgdHJhbnNmb3JtPSJ0cmFuc2xhdGUoMTI2MSw3NzYpIj48dXNlIHhsaW5rOmhyZWY9IiNlbXB0eS0wIi8+PC9nPgo8ZyB0cmFuc2Zvcm09InRyYW5zbGF0ZSgxNjQ5LDc3NikiPjx1c2UgeGxpbms6aHJlZj0iI25fcmItMCIvPjwvZz4KPGcgdHJhbnNmb3JtPSJ0cmFuc2xhdGUoMTc0Niw3NzYpIj48dXNlIHhsaW5rOmhyZWY9IiNyZWN0LTAiLz48L2c+CjxnIHRyYW5zZm9ybT0idHJhbnNsYXRlKDIwMzcsNzc2KSI+PHVzZSB4bGluazpocmVmPSIjYi0wIi8+PC9nPgo8ZyB0cmFuc2Zvcm09InRyYW5zbGF0ZSgyNTIyLDc3NikiPjx1c2UgeGxpbms6aHJlZj0iI3J0LTAiLz48L2c+CjxnIHRyYW5zZm9ybT0idHJhbnNsYXRlKDI2MTksNzc2KSI+PHVzZSB4bGluazpocmVmPSIjcmVjdC0wIi8+PC9nPgo8ZyB0cmFuc2Zvcm09InRyYW5zbGF0ZSgyNzE2LDc3NikiPjx1c2UgeGxpbms6aHJlZj0iI3JlY3QtMCIvPjwvZz4KPGcgdHJhbnNmb3JtPSJ0cmFuc2xhdGUoMjgxMyw3NzYpIj48dXNlIHhsaW5rOmhyZWY9IiNyZWN0LTAiLz48L2c+CjxnIHRyYW5zZm9ybT0idHJhbnNsYXRlKDI5MTAsNzc2KSI+PHVzZSB4bGluazpocmVmPSIjcmVjdC0wIi8+PC9nPgo8ZyB0cmFuc2Zvcm09InRyYW5zbGF0ZSgzMTA0LDc3NikiPjx1c2UgeGxpbms6aHJlZj0iI3J0LTAiLz48L2c+CjxnIHRyYW5zZm9ybT0idHJhbnNsYXRlKDMyMDEsNzc2KSI+PHVzZSB4bGluazpocmVmPSIjbC0wIi8+PC9nPgo8ZyB0cmFuc2Zvcm09InRyYW5zbGF0ZSgzMzk1LDc3NikiPjx1c2UgeGxpbms6aHJlZj0iI3JlY3QtMCIvPjwvZz4KPGcgdHJhbnNmb3JtPSJ0cmFuc2xhdGUoMzQ5Miw3NzYpIj48dXNlIHhsaW5rOmhyZWY9IiNyZWN0LTAiLz48L2c+CjxnIHRyYW5zZm9ybT0idHJhbnNsYXRlKDM1ODksNzc2KSI+PHVzZSB4bGluazpocmVmPSIjbGItMCIvPjwvZz4KPGcgdHJhbnNmb3JtPSJ0cmFuc2xhdGUoMzg4MCw3NzYpIj48dXNlIHhsaW5rOmhyZWY9IiNyZWN0LTAiLz48L2c+CjxnIHRyYW5zZm9ybT0idHJhbnNsYXRlKDM5NzcsNzc2KSI+PHVzZSB4bGluazpocmVmPSIjcmVjdC0wIi8+PC9nPgo8ZyB0cmFuc2Zvcm09InRyYW5zbGF0ZSg0MDc0LDc3NikiPjx1c2UgeGxpbms6aHJlZj0iI3JlY3QtMCIvPjwvZz4KPGcgdHJhbnNmb3JtPSJ0cmFuc2xhdGUoNDI2OCw3NzYpIj48dXNlIHhsaW5rOmhyZWY9IiNuX3JiLTAiLz48L2c+CjxnIHRyYW5zZm9ybT0idHJhbnNsYXRlKDQzNjUsNzc2KSI+PHVzZSB4bGluazpocmVmPSIjYi0wIi8+PC9nPgo8ZyB0cmFuc2Zvcm09InRyYW5zbGF0ZSg1MTQxLDc3NikiPjx1c2UgeGxpbms6aHJlZj0iI3ItMCIvPjwvZz4KPGcgdHJhbnNmb3JtPSJ0cmFuc2xhdGUoNTIzOCw3NzYpIj48dXNlIHhsaW5rOmhyZWY9IiNsLTAiLz48L2c+CjxnIHRyYW5zZm9ybT0idHJhbnNsYXRlKDk3LDg3MykiPjx1c2UgeGxpbms6aHJlZj0iI2VtcHR5LTAiLz48L2c+CjxnIHRyYW5zZm9ybT0idHJhbnNsYXRlKDQ4NSw4NzMpIj48dXNlIHhsaW5rOmhyZWY9IiNlbXB0eS0wIi8+PC9nPgo8ZyB0cmFuc2Zvcm09InRyYW5zbGF0ZSg4NzMsODczKSI+PHVzZSB4bGluazpocmVmPSIjcnQtMCIvPjwvZz4KPGcgdHJhbnNmb3JtPSJ0cmFuc2xhdGUoOTcwLDg3MykiPjx1c2UgeGxpbms6aHJlZj0iI2wtMCIvPjwvZz4KPGcgdHJhbnNmb3JtPSJ0cmFuc2xhdGUoMTE2NCw4NzMpIj48dXNlIHhsaW5rOmhyZWY9IiNlbXB0eS0wIi8+PC9nPgo8ZyB0cmFuc2Zvcm09InRyYW5zbGF0ZSgxMzU4LDg3MykiPjx1c2UgeGxpbms6aHJlZj0iI2VtcHR5LTAiLz48L2c+CjxnIHRyYW5zZm9ybT0idHJhbnNsYXRlKDE1NTIsODczKSI+PHVzZSB4bGluazpocmVmPSIjci0wIi8+PC9nPgo8ZyB0cmFuc2Zvcm09InRyYW5zbGF0ZSgxNjQ5LDg3MykiPjx1c2UgeGxpbms6aHJlZj0iI3JlY3QtMCIvPjwvZz4KPGcgdHJhbnNmb3JtPSJ0cmFuc2xhdGUoMTc0Niw4NzMpIj48dXNlIHhsaW5rOmhyZWY9IiNsdC0wIi8+PC9nPgo8ZyB0cmFuc2Zvcm09InRyYW5zbGF0ZSgyMDM3LDg3MykiPjx1c2UgeGxpbms6aHJlZj0iI3QtMCIvPjwvZz4KPGcgdHJhbnNmb3JtPSJ0cmFuc2xhdGUoMjIzMSw4NzMpIj48dXNlIHhsaW5rOmhyZWY9IiNlbXB0eS0wIi8+PC9nPgo8ZyB0cmFuc2Zvcm09InRyYW5zbGF0ZSgyNzE2LDg3MykiPjx1c2UgeGxpbms6aHJlZj0iI3QtMCIvPjwvZz4KPGcgdHJhbnNmb3JtPSJ0cmFuc2xhdGUoMjkxMCw4NzMpIj48dXNlIHhsaW5rOmhyZWY9IiNyZWN0LTAiLz48L2c+CjxnIHRyYW5zZm9ybT0idHJhbnNsYXRlKDMyOTgsODczKSI+PHVzZSB4bGluazpocmVmPSIjci0wIi8+PC9nPgo8ZyB0cmFuc2Zvcm09InRyYW5zbGF0ZSgzMzk1LDg3MykiPjx1c2UgeGxpbms6aHJlZj0iI3JlY3QtMCIvPjwvZz4KPGcgdHJhbnNmb3JtPSJ0cmFuc2xhdGUoMzU4OSw4NzMpIj48dXNlIHhsaW5rOmhyZWY9IiNydC0wIi8+PC9nPgo8ZyB0cmFuc2Zvcm09InRyYW5zbGF0ZSgzNjg2LDg3MykiPjx1c2UgeGxpbms6aHJlZj0iI3JlY3QtMCIvPjwvZz4KPGcgdHJhbnNmb3JtPSJ0cmFuc2xhdGUoMzc4Myw4NzMpIj48dXNlIHhsaW5rOmhyZWY9IiNyZWN0LTAiLz48L2c+CjxnIHRyYW5zZm9ybT0idHJhbnNsYXRlKDM4ODAsODczKSI+PHVzZSB4bGluazpocmVmPSIjcmVjdC0wIi8+PC9nPgo8ZyB0cmFuc2Zvcm09InRyYW5zbGF0ZSgzOTc3LDg3MykiPjx1c2UgeGxpbms6aHJlZj0iI3JlY3QtMCIvPjwvZz4KPGcgdHJhbnNmb3JtPSJ0cmFuc2xhdGUoNDA3NCw4NzMpIj48dXNlIHhsaW5rOmhyZWY9IiNyZWN0LTAiLz48L2c+CjxnIHRyYW5zZm9ybT0idHJhbnNsYXRlKDQxNzEsODczKSI+PHVzZSB4bGluazpocmVmPSIjcmVjdC0wIi8+PC9nPgo8ZyB0cmFuc2Zvcm09InRyYW5zbGF0ZSg0MjY4LDg3MykiPjx1c2UgeGxpbms6aHJlZj0iI3JlY3QtMCIvPjwvZz4KPGcgdHJhbnNmb3JtPSJ0cmFuc2xhdGUoNDM2NSw4NzMpIj48dXNlIHhsaW5rOmhyZWY9IiNyZWN0LTAiLz48L2c+CjxnIHRyYW5zZm9ybT0idHJhbnNsYXRlKDQ0NjIsODczKSI+PHVzZSB4bGluazpocmVmPSIjcmVjdC0wIi8+PC9nPgo8ZyB0cmFuc2Zvcm09InRyYW5zbGF0ZSg0NTU5LDg3MykiPjx1c2UgeGxpbms6aHJlZj0iI3JlY3QtMCIvPjwvZz4KPGcgdHJhbnNmb3JtPSJ0cmFuc2xhdGUoNDY1Niw4NzMpIj48dXNlIHhsaW5rOmhyZWY9IiNsLTAiLz48L2c+CjxnIHRyYW5zZm9ybT0idHJhbnNsYXRlKDQ4NTAsODczKSI+PHVzZSB4bGluazpocmVmPSIjci0wIi8+PC9nPgo8ZyB0cmFuc2Zvcm09InRyYW5zbGF0ZSg0OTQ3LDg3MykiPjx1c2UgeGxpbms6aHJlZj0iI3JlY3QtMCIvPjwvZz4KPGcgdHJhbnNmb3JtPSJ0cmFuc2xhdGUoNTA0NCw4NzMpIj48dXNlIHhsaW5rOmhyZWY9IiNsYi0wIi8+PC9nPgo8ZyB0cmFuc2Zvcm09InRyYW5zbGF0ZSgwLDk3MCkiPjx1c2UgeGxpbms6aHJlZj0iI2ItMCIvPjwvZz4KPGcgdHJhbnNmb3JtPSJ0cmFuc2xhdGUoMTk0LDk3MCkiPjx1c2UgeGxpbms6aHJlZj0iI3JiLTAiLz48L2c+CjxnIHRyYW5zZm9ybT0idHJhbnNsYXRlKDI5MSw5NzApIj48dXNlIHhsaW5rOmhyZWY9IiNsYi0wIi8+PC9nPgo8ZyB0cmFuc2Zvcm09InRyYW5zbGF0ZSg1ODIsOTcwKSI+PHVzZSB4bGluazpocmVmPSIjZW1wdHktMCIvPjwvZz4KPGcgdHJhbnNmb3JtPSJ0cmFuc2xhdGUoNzc2LDk3MCkiPjx1c2UgeGxpbms6aHJlZj0iI2ItMCIvPjwvZz4KPGcgdHJhbnNmb3JtPSJ0cmFuc2xhdGUoMTg0Myw5NzApIj48dXNlIHhsaW5rOmhyZWY9IiNuX3JiLTAiLz48L2c+CjxnIHRyYW5zZm9ybT0idHJhbnNsYXRlKDE5NDAsOTcwKSI+PHVzZSB4bGluazpocmVmPSIjYi0wIi8+PC9nPgo8ZyB0cmFuc2Zvcm09InRyYW5zbGF0ZSgyMTM0LDk3MCkiPjx1c2UgeGxpbms6aHJlZj0iI2VtcHR5LTAiLz48L2c+CjxnIHRyYW5zZm9ybT0idHJhbnNsYXRlKDI0MjUsOTcwKSI+PHVzZSB4bGluazpocmVmPSIjci0wIi8+PC9nPgo8ZyB0cmFuc2Zvcm09InRyYW5zbGF0ZSgyNTIyLDk3MCkiPjx1c2UgeGxpbms6aHJlZj0iI3JlY3QtMCIvPjwvZz4KPGcgdHJhbnNmb3JtPSJ0cmFuc2xhdGUoMjYxOSw5NzApIj48dXNlIHhsaW5rOmhyZWY9IiNsLTAiLz48L2c+CjxnIHRyYW5zZm9ybT0idHJhbnNsYXRlKDI4MTMsOTcwKSI+PHVzZSB4bGluazpocmVmPSIjci0wIi8+PC9nPgo8ZyB0cmFuc2Zvcm09InRyYW5zbGF0ZSgyOTEwLDk3MCkiPjx1c2UgeGxpbms6aHJlZj0iI2x0LTAiLz48L2c+CjxnIHRyYW5zZm9ybT0idHJhbnNsYXRlKDMyMDEsOTcwKSI+PHVzZSB4bGluazpocmVmPSIjYi0wIi8+PC9nPgo8ZyB0cmFuc2Zvcm09InRyYW5zbGF0ZSgzMzk1LDk3MCkiPjx1c2UgeGxpbms6aHJlZj0iI3J0LTAiLz48L2c+CjxnIHRyYW5zZm9ybT0idHJhbnNsYXRlKDM0OTIsOTcwKSI+PHVzZSB4bGluazpocmVmPSIjbGItMCIvPjwvZz4KPGcgdHJhbnNmb3JtPSJ0cmFuc2xhdGUoMzY4Niw5NzApIj48dXNlIHhsaW5rOmhyZWY9IiNydC0wIi8+PC9nPgo8ZyB0cmFuc2Zvcm09InRyYW5zbGF0ZSgzNzgzLDk3MCkiPjx1c2UgeGxpbms6aHJlZj0iI3JlY3QtMCIvPjwvZz4KPGcgdHJhbnNmb3JtPSJ0cmFuc2xhdGUoMzg4MCw5NzApIj48dXNlIHhsaW5rOmhyZWY9IiNsdC0wIi8+PC9nPgo8ZyB0cmFuc2Zvcm09InRyYW5zbGF0ZSg0MzY1LDk3MCkiPjx1c2UgeGxpbms6aHJlZj0iI3QtMCIvPjwvZz4KPGcgdHJhbnNmb3JtPSJ0cmFuc2xhdGUoNDU1OSw5NzApIj48dXNlIHhsaW5rOmhyZWY9IiN0LTAiLz48L2c+CjxnIHRyYW5zZm9ybT0idHJhbnNsYXRlKDUwNDQsOTcwKSI+PHVzZSB4bGluazpocmVmPSIjcnQtMCIvPjwvZz4KPGcgdHJhbnNmb3JtPSJ0cmFuc2xhdGUoNTE0MSw5NzApIj48dXNlIHhsaW5rOmhyZWY9IiNsLTAiLz48L2c+CjxnIHRyYW5zZm9ybT0idHJhbnNsYXRlKDUyMzgsOTcwKSI+PHVzZSB4bGluazpocmVmPSIjbl9yYi0wIi8+PC9nPgo8ZyB0cmFuc2Zvcm09InRyYW5zbGF0ZSg1MzM1LDk3MCkiPjx1c2UgeGxpbms6aHJlZj0iI3JiLTAiLz48L2c+CjxnIHRyYW5zZm9ybT0idHJhbnNsYXRlKDU0MzIsOTcwKSI+PHVzZSB4bGluazpocmVmPSIjbC0wIi8+PC9nPgo8ZyB0cmFuc2Zvcm09InRyYW5zbGF0ZSgwLDEwNjcpIj48dXNlIHhsaW5rOmhyZWY9IiNyZWN0LTAiLz48L2c+CjxnIHRyYW5zZm9ybT0idHJhbnNsYXRlKDk3LDEwNjcpIj48dXNlIHhsaW5rOmhyZWY9IiNuX3JiLTAiLz48L2c+CjxnIHRyYW5zZm9ybT0idHJhbnNsYXRlKDE5NCwxMDY3KSI+PHVzZSB4bGluazpocmVmPSIjcmVjdC0wIi8+PC9nPgo8ZyB0cmFuc2Zvcm09InRyYW5zbGF0ZSgyOTEsMTA2NykiPjx1c2UgeGxpbms6aHJlZj0iI3JlY3QtMCIvPjwvZz4KPGcgdHJhbnNmb3JtPSJ0cmFuc2xhdGUoMzg4LDEwNjcpIj48dXNlIHhsaW5rOmhyZWY9IiNsYi0wIi8+PC9nPgo8ZyB0cmFuc2Zvcm09InRyYW5zbGF0ZSg3NzYsMTA2NykiPjx1c2UgeGxpbms6aHJlZj0iI3JlY3QtMCIvPjwvZz4KPGcgdHJhbnNmb3JtPSJ0cmFuc2xhdGUoODczLDEwNjcpIj48dXNlIHhsaW5rOmhyZWY9IiNsYi0wIi8+PC9nPgo8ZyB0cmFuc2Zvcm09InRyYW5zbGF0ZSg5NzAsMTA2NykiPjx1c2UgeGxpbms6aHJlZj0iI25fcmItMCIvPjwvZz4KPGcgdHJhbnNmb3JtPSJ0cmFuc2xhdGUoMTA2NywxMDY3KSI+PHVzZSB4bGluazpocmVmPSIjcmItMCIvPjwvZz4KPGcgdHJhbnNmb3JtPSJ0cmFuc2xhdGUoMTE2NCwxMDY3KSI+PHVzZSB4bGluazpocmVmPSIjcmVjdC0wIi8+PC9nPgo8ZyB0cmFuc2Zvcm09InRyYW5zbGF0ZSgxMjYxLDEwNjcpIj48dXNlIHhsaW5rOmhyZWY9IiNsLTAiLz48L2c+CjxnIHRyYW5zZm9ybT0idHJhbnNsYXRlKDE0NTUsMTA2NykiPjx1c2UgeGxpbms6aHJlZj0iI2VtcHR5LTAiLz48L2c+CjxnIHRyYW5zZm9ybT0idHJhbnNsYXRlKDE3NDYsMTA2NykiPjx1c2UgeGxpbms6aHJlZj0iI3ItMCIvPjwvZz4KPGcgdHJhbnNmb3JtPSJ0cmFuc2xhdGUoMTg0MywxMDY3KSI+PHVzZSB4bGluazpocmVmPSIjcmVjdC0wIi8+PC9nPgo8ZyB0cmFuc2Zvcm09InRyYW5zbGF0ZSgxOTQwLDEwNjcpIj48dXNlIHhsaW5rOmhyZWY9IiNyZWN0LTAiLz48L2c+CjxnIHRyYW5zZm9ybT0idHJhbnNsYXRlKDIyMzEsMTA2NykiPjx1c2UgeGxpbms6aHJlZj0iI25fcmItMCIvPjwvZz4KPGcgdHJhbnNmb3JtPSJ0cmFuc2xhdGUoMjMyOCwxMDY3KSI+PHVzZSB4bGluazpocmVmPSIjYi0wIi8+PC9nPgo8ZyB0cmFuc2Zvcm09InRyYW5zbGF0ZSgyNzE2LDEwNjcpIj48dXNlIHhsaW5rOmhyZWY9IiNiLTAiLz48L2c+CjxnIHRyYW5zZm9ybT0idHJhbnNsYXRlKDMwMDcsMTA2NykiPjx1c2UgeGxpbms6aHJlZj0iI2ItMCIvPjwvZz4KPGcgdHJhbnNmb3JtPSJ0cmFuc2xhdGUoMzIwMSwxMDY3KSI+PHVzZSB4bGluazpocmVmPSIjcmVjdC0wIi8+PC9nPgo8ZyB0cmFuc2Zvcm09InRyYW5zbGF0ZSgzNDkyLDEwNjcpIj48dXNlIHhsaW5rOmhyZWY9IiNydC0wIi8+PC9nPgo8ZyB0cmFuc2Zvcm09InRyYW5zbGF0ZSgzNTg5LDEwNjcpIj48dXNlIHhsaW5rOmhyZWY9IiNsLTAiLz48L2c+CjxnIHRyYW5zZm9ybT0idHJhbnNsYXRlKDM3ODMsMTA2NykiPjx1c2UgeGxpbms6aHJlZj0iI3QtMCIvPjwvZz4KPGcgdHJhbnNmb3JtPSJ0cmFuc2xhdGUoNDA3NCwxMDY3KSI+PHVzZSB4bGluazpocmVmPSIjYi0wIi8+PC9nPgo8ZyB0cmFuc2Zvcm09InRyYW5zbGF0ZSg0MjY4LDEwNjcpIj48dXNlIHhsaW5rOmhyZWY9IiNiLTAiLz48L2c+CjxnIHRyYW5zZm9ybT0idHJhbnNsYXRlKDQ0NjIsMTA2NykiPjx1c2UgeGxpbms6aHJlZj0iI2VtcHR5LTAiLz48L2c+CjxnIHRyYW5zZm9ybT0idHJhbnNsYXRlKDQ3NTMsMTA2NykiPjx1c2UgeGxpbms6aHJlZj0iI2ItMCIvPjwvZz4KPGcgdHJhbnNmb3JtPSJ0cmFuc2xhdGUoNDk0NywxMDY3KSI+PHVzZSB4bGluazpocmVmPSIjZW1wdHktMCIvPjwvZz4KPGcgdHJhbnNmb3JtPSJ0cmFuc2xhdGUoNTIzOCwxMDY3KSI+PHVzZSB4bGluazpocmVmPSIjci0wIi8+PC9nPgo8ZyB0cmFuc2Zvcm09InRyYW5zbGF0ZSg1MzM1LDEwNjcpIj48dXNlIHhsaW5rOmhyZWY9IiNyZWN0LTAiLz48L2c+CjxnIHRyYW5zZm9ybT0idHJhbnNsYXRlKDAsMTE2NCkiPjx1c2UgeGxpbms6aHJlZj0iI3J0LTAiLz48L2c+CjxnIHRyYW5zZm9ybT0idHJhbnNsYXRlKDk3LDExNjQpIj48dXNlIHhsaW5rOmhyZWY9IiNyZWN0LTAiLz48L2c+CjxnIHRyYW5zZm9ybT0idHJhbnNsYXRlKDE5NCwxMTY0KSI+PHVzZSB4bGluazpocmVmPSIjcmVjdC0wIi8+PC9nPgo8ZyB0cmFuc2Zvcm09InRyYW5zbGF0ZSgyOTEsMTE2NCkiPjx1c2UgeGxpbms6aHJlZj0iI3JlY3QtMCIvPjwvZz4KPGcgdHJhbnNmb3JtPSJ0cmFuc2xhdGUoMzg4LDExNjQpIj48dXNlIHhsaW5rOmhyZWY9IiNsdC0wIi8+PC9nPgo8ZyB0cmFuc2Zvcm09InRyYW5zbGF0ZSg1ODIsMTE2NCkiPjx1c2UgeGxpbms6aHJlZj0iI2VtcHR5LTAiLz48L2c+CjxnIHRyYW5zZm9ybT0idHJhbnNsYXRlKDc3NiwxMTY0KSI+PHVzZSB4bGluazpocmVmPSIjcnQtMCIvPjwvZz4KPGcgdHJhbnNmb3JtPSJ0cmFuc2xhdGUoODczLDExNjQpIj48dXNlIHhsaW5rOmhyZWY9IiNyZWN0LTAiLz48L2c+CjxnIHRyYW5zZm9ybT0idHJhbnNsYXRlKDk3MCwxMTY0KSI+PHVzZSB4bGluazpocmVmPSIjcmVjdC0wIi8+PC9nPgo8ZyB0cmFuc2Zvcm09InRyYW5zbGF0ZSgxMDY3LDExNjQpIj48dXNlIHhsaW5rOmhyZWY9IiNsdC0wIi8+PC9nPgo8ZyB0cmFuc2Zvcm09InRyYW5zbGF0ZSgxOTQwLDExNjQpIj48dXNlIHhsaW5rOmhyZWY9IiN0LTAiLz48L2c+CjxnIHRyYW5zZm9ybT0idHJhbnNsYXRlKDIyMzEsMTE2NCkiPjx1c2UgeGxpbms6aHJlZj0iI3JiLTAiLz48L2c+CjxnIHRyYW5zZm9ybT0idHJhbnNsYXRlKDIzMjgsMTE2NCkiPjx1c2UgeGxpbms6aHJlZj0iI2x0LTAiLz48L2c+CjxnIHRyYW5zZm9ybT0idHJhbnNsYXRlKDI2MTksMTE2NCkiPjx1c2UgeGxpbms6aHJlZj0iI25fcmItMCIvPjwvZz4KPGcgdHJhbnNmb3JtPSJ0cmFuc2xhdGUoMjcxNiwxMTY0KSI+PHVzZSB4bGluazpocmVmPSIjcmVjdC0wIi8+PC9nPgo8ZyB0cmFuc2Zvcm09InRyYW5zbGF0ZSgzMDA3LDExNjQpIj48dXNlIHhsaW5rOmhyZWY9IiN0LTAiLz48L2c+CjxnIHRyYW5zZm9ybT0idHJhbnNsYXRlKDMxMDQsMTE2NCkiPjx1c2UgeGxpbms6aHJlZj0iI25fcmItMCIvPjwvZz4KPGcgdHJhbnNmb3JtPSJ0cmFuc2xhdGUoMzIwMSwxMTY0KSI+PHVzZSB4bGluazpocmVmPSIjcmVjdC0wIi8+PC9nPgo8ZyB0cmFuc2Zvcm09InRyYW5zbGF0ZSgzMzk1LDExNjQpIj48dXNlIHhsaW5rOmhyZWY9IiNlbXB0eS0wIi8+PC9nPgo8ZyB0cmFuc2Zvcm09InRyYW5zbGF0ZSgzNjg2LDExNjQpIj48dXNlIHhsaW5rOmhyZWY9IiNiLTAiLz48L2c+CjxnIHRyYW5zZm9ybT0idHJhbnNsYXRlKDM4ODAsMTE2NCkiPjx1c2UgeGxpbms6aHJlZj0iI2VtcHR5LTAiLz48L2c+CjxnIHRyYW5zZm9ybT0idHJhbnNsYXRlKDM5NzcsMTE2NCkiPjx1c2UgeGxpbms6aHJlZj0iI25fcmItMCIvPjwvZz4KPGcgdHJhbnNmb3JtPSJ0cmFuc2xhdGUoNDA3NCwxMTY0KSI+PHVzZSB4bGluazpocmVmPSIjcmVjdC0wIi8+PC9nPgo8ZyB0cmFuc2Zvcm09InRyYW5zbGF0ZSg0MjY4LDExNjQpIj48dXNlIHhsaW5rOmhyZWY9IiN0LTAiLz48L2c+CjxnIHRyYW5zZm9ybT0idHJhbnNsYXRlKDQ1NTksMTE2NCkiPjx1c2UgeGxpbms6aHJlZj0iI2ItMCIvPjwvZz4KPGcgdHJhbnNmb3JtPSJ0cmFuc2xhdGUoNDc1MywxMTY0KSI+PHVzZSB4bGluazpocmVmPSIjdC0wIi8+PC9nPgo8ZyB0cmFuc2Zvcm09InRyYW5zbGF0ZSg1MDQ0LDExNjQpIj48dXNlIHhsaW5rOmhyZWY9IiNyLTAiLz48L2c+CjxnIHRyYW5zZm9ybT0idHJhbnNsYXRlKDUxNDEsMTE2NCkiPjx1c2UgeGxpbms6aHJlZj0iI2xiLTAiLz48L2c+CjxnIHRyYW5zZm9ybT0idHJhbnNsYXRlKDUzMzUsMTE2NCkiPjx1c2UgeGxpbms6aHJlZj0iI3J0LTAiLz48L2c+CjxnIHRyYW5zZm9ybT0idHJhbnNsYXRlKDU0MzIsMTE2NCkiPjx1c2UgeGxpbms6aHJlZj0iI2wtMCIvPjwvZz4KPGcgdHJhbnNmb3JtPSJ0cmFuc2xhdGUoOTcsMTI2MSkiPjx1c2UgeGxpbms6aHJlZj0iI3JlY3QtMCIvPjwvZz4KPGcgdHJhbnNmb3JtPSJ0cmFuc2xhdGUoMTk0LDEyNjEpIj48dXNlIHhsaW5rOmhyZWY9IiNyZWN0LTAiLz48L2c+CjxnIHRyYW5zZm9ybT0idHJhbnNsYXRlKDY3OSwxMjYxKSI+PHVzZSB4bGluazpocmVmPSIjZW1wdHktMCIvPjwvZz4KPGcgdHJhbnNmb3JtPSJ0cmFuc2xhdGUoODczLDEyNjEpIj48dXNlIHhsaW5rOmhyZWY9IiN0LTAiLz48L2c+CjxnIHRyYW5zZm9ybT0idHJhbnNsYXRlKDEwNjcsMTI2MSkiPjx1c2UgeGxpbms6aHJlZj0iI25fcmItMCIvPjwvZz4KPGcgdHJhbnNmb3JtPSJ0cmFuc2xhdGUoMTE2NCwxMjYxKSI+PHVzZSB4bGluazpocmVmPSIjYi0wIi8+PC9nPgo8ZyB0cmFuc2Zvcm09InRyYW5zbGF0ZSgxNTUyLDEyNjEpIj48dXNlIHhsaW5rOmhyZWY9IiNiLTAiLz48L2c+CjxnIHRyYW5zZm9ybT0idHJhbnNsYXRlKDE3NDYsMTI2MSkiPjx1c2UgeGxpbms6aHJlZj0iI3ItMCIvPjwvZz4KPGcgdHJhbnNmb3JtPSJ0cmFuc2xhdGUoMTg0MywxMjYxKSI+PHVzZSB4bGluazpocmVmPSIjbC0wIi8+PC9nPgo8ZyB0cmFuc2Zvcm09InRyYW5zbGF0ZSgyMjMxLDEyNjEpIj48dXNlIHhsaW5rOmhyZWY9IiN0LTAiLz48L2c+CjxnIHRyYW5zZm9ybT0idHJhbnNsYXRlKDI0MjUsMTI2MSkiPjx1c2UgeGxpbms6aHJlZj0iI2VtcHR5LTAiLz48L2c+CjxnIHRyYW5zZm9ybT0idHJhbnNsYXRlKDI1MjIsMTI2MSkiPjx1c2UgeGxpbms6aHJlZj0iI25fcmItMCIvPjwvZz4KPGcgdHJhbnNmb3JtPSJ0cmFuc2xhdGUoMjYxOSwxMjYxKSI+PHVzZSB4bGluazpocmVmPSIjcmItMCIvPjwvZz4KPGcgdHJhbnNmb3JtPSJ0cmFuc2xhdGUoMjcxNiwxMjYxKSI+PHVzZSB4bGluazpocmVmPSIjcmVjdC0wIi8+PC9nPgo8ZyB0cmFuc2Zvcm09InRyYW5zbGF0ZSgyODEzLDEyNjEpIj48dXNlIHhsaW5rOmhyZWY9IiNsYi0wIi8+PC9nPgo8ZyB0cmFuc2Zvcm09InRyYW5zbGF0ZSgzMTA0LDEyNjEpIj48dXNlIHhsaW5rOmhyZWY9IiNyLTAiLz48L2c+CjxnIHRyYW5zZm9ybT0idHJhbnNsYXRlKDMyMDEsMTI2MSkiPjx1c2UgeGxpbms6aHJlZj0iI2x0LTAiLz48L2c+CjxnIHRyYW5zZm9ybT0idHJhbnNsYXRlKDMzOTUsMTI2MSkiPjx1c2UgeGxpbms6aHJlZj0iI25fcmItMCIvPjwvZz4KPGcgdHJhbnNmb3JtPSJ0cmFuc2xhdGUoMzQ5MiwxMjYxKSI+PHVzZSB4bGluazpocmVmPSIjYi0wIi8+PC9nPgo8ZyB0cmFuc2Zvcm09InRyYW5zbGF0ZSgzNTg5LDEyNjEpIj48dXNlIHhsaW5rOmhyZWY9IiNuX3JiLTAiLz48L2c+CjxnIHRyYW5zZm9ybT0idHJhbnNsYXRlKDM2ODYsMTI2MSkiPjx1c2UgeGxpbms6aHJlZj0iI3JlY3QtMCIvPjwvZz4KPGcgdHJhbnNmb3JtPSJ0cmFuc2xhdGUoMzc4MywxMjYxKSI+PHVzZSB4bGluazpocmVmPSIjbC0wIi8+PC9nPgo8ZyB0cmFuc2Zvcm09InRyYW5zbGF0ZSgzOTc3LDEyNjEpIj48dXNlIHhsaW5rOmhyZWY9IiNyLTAiLz48L2c+CjxnIHRyYW5zZm9ybT0idHJhbnNsYXRlKDQwNzQsMTI2MSkiPjx1c2UgeGxpbms6aHJlZj0iI3JlY3QtMCIvPjwvZz4KPGcgdHJhbnNmb3JtPSJ0cmFuc2xhdGUoNDE3MSwxMjYxKSI+PHVzZSB4bGluazpocmVmPSIjbC0wIi8+PC9nPgo8ZyB0cmFuc2Zvcm09InRyYW5zbGF0ZSg0NTU5LDEyNjEpIj48dXNlIHhsaW5rOmhyZWY9IiNydC0wIi8+PC9nPgo8ZyB0cmFuc2Zvcm09InRyYW5zbGF0ZSg0NjU2LDEyNjEpIj48dXNlIHhsaW5rOmhyZWY9IiNsLTAiLz48L2c+CjxnIHRyYW5zZm9ybT0idHJhbnNsYXRlKDQ3NTMsMTI2MSkiPjx1c2UgeGxpbms6aHJlZj0iI25fcmItMCIvPjwvZz4KPGcgdHJhbnNmb3JtPSJ0cmFuc2xhdGUoNDg1MCwxMjYxKSI+PHVzZSB4bGluazpocmVmPSIjYi0wIi8+PC9nPgo8ZyB0cmFuc2Zvcm09InRyYW5zbGF0ZSg1MTQxLDEyNjEpIj48dXNlIHhsaW5rOmhyZWY9IiNyZWN0LTAiLz48L2c+CjxnIHRyYW5zZm9ybT0idHJhbnNsYXRlKDk3LDEzNTgpIj48dXNlIHhsaW5rOmhyZWY9IiNyZWN0LTAiLz48L2c+CjxnIHRyYW5zZm9ybT0idHJhbnNsYXRlKDE5NCwxMzU4KSI+PHVzZSB4bGluazpocmVmPSIjbHQtMCIvPjwvZz4KPGcgdHJhbnNmb3JtPSJ0cmFuc2xhdGUoNDg1LDEzNTgpIj48dXNlIHhsaW5rOmhyZWY9IiNyLTAiLz48L2c+CjxnIHRyYW5zZm9ybT0idHJhbnNsYXRlKDU4MiwxMzU4KSI+PHVzZSB4bGluazpocmVmPSIjbC0wIi8+PC9nPgo8ZyB0cmFuc2Zvcm09InRyYW5zbGF0ZSgxMDY3LDEzNTgpIj48dXNlIHhsaW5rOmhyZWY9IiNyLTAiLz48L2c+CjxnIHRyYW5zZm9ybT0idHJhbnNsYXRlKDExNjQsMTM1OCkiPjx1c2UgeGxpbms6aHJlZj0iI3JlY3QtMCIvPjwvZz4KPGcgdHJhbnNmb3JtPSJ0cmFuc2xhdGUoMTU1MiwxMzU4KSI+PHVzZSB4bGluazpocmVmPSIjdC0wIi8+PC9nPgo8ZyB0cmFuc2Zvcm09InRyYW5zbGF0ZSgxODQzLDEzNTgpIj48dXNlIHhsaW5rOmhyZWY9IiNuX3JiLTAiLz48L2c+CjxnIHRyYW5zZm9ybT0idHJhbnNsYXRlKDE5NDAsMTM1OCkiPjx1c2UgeGxpbms6aHJlZj0iI3JiLTAiLz48L2c+CjxnIHRyYW5zZm9ybT0idHJhbnNsYXRlKDIwMzcsMTM1OCkiPjx1c2UgeGxpbms6aHJlZj0iI3JlY3QtMCIvPjwvZz4KPGcgdHJhbnNmb3JtPSJ0cmFuc2xhdGUoMjEzNCwxMzU4KSI+PHVzZSB4bGluazpocmVmPSIjbGItMCIvPjwvZz4KPGcgdHJhbnNmb3JtPSJ0cmFuc2xhdGUoMjIzMSwxMzU4KSI+PHVzZSB4bGluazpocmVmPSIjbl9yYi0wIi8+PC9nPgo8ZyB0cmFuc2Zvcm09InRyYW5zbGF0ZSgyMzI4LDEzNTgpIj48dXNlIHhsaW5rOmhyZWY9IiNiLTAiLz48L2c+CjxnIHRyYW5zZm9ybT0idHJhbnNsYXRlKDI1MjIsMTM1OCkiPjx1c2UgeGxpbms6aHJlZj0iI3ItMCIvPjwvZz4KPGcgdHJhbnNmb3JtPSJ0cmFuc2xhdGUoMjYxOSwxMzU4KSI+PHVzZSB4bGluazpocmVmPSIjbHQtMCIvPjwvZz4KPGcgdHJhbnNmb3JtPSJ0cmFuc2xhdGUoMjgxMywxMzU4KSI+PHVzZSB4bGluazpocmVmPSIjcmVjdC0wIi8+PC9nPgo8ZyB0cmFuc2Zvcm09InRyYW5zbGF0ZSgzMDA3LDEzNTgpIj48dXNlIHhsaW5rOmhyZWY9IiNlbXB0eS0wIi8+PC9nPgo8ZyB0cmFuc2Zvcm09InRyYW5zbGF0ZSgzMjk4LDEzNTgpIj48dXNlIHhsaW5rOmhyZWY9IiNyYi0wIi8+PC9nPgo8ZyB0cmFuc2Zvcm09InRyYW5zbGF0ZSgzMzk1LDEzNTgpIj48dXNlIHhsaW5rOmhyZWY9IiNyZWN0LTAiLz48L2c+CjxnIHRyYW5zZm9ybT0idHJhbnNsYXRlKDM0OTIsMTM1OCkiPjx1c2UgeGxpbms6aHJlZj0iI3JlY3QtMCIvPjwvZz4KPGcgdHJhbnNmb3JtPSJ0cmFuc2xhdGUoMzU4OSwxMzU4KSI+PHVzZSB4bGluazpocmVmPSIjcmVjdC0wIi8+PC9nPgo8ZyB0cmFuc2Zvcm09InRyYW5zbGF0ZSgzNjg2LDEzNTgpIj48dXNlIHhsaW5rOmhyZWY9IiNyZWN0LTAiLz48L2c+CjxnIHRyYW5zZm9ybT0idHJhbnNsYXRlKDQ3NTMsMTM1OCkiPjx1c2UgeGxpbms6aHJlZj0iI3ItMCIvPjwvZz4KPGcgdHJhbnNmb3JtPSJ0cmFuc2xhdGUoNDg1MCwxMzU4KSI+PHVzZSB4bGluazpocmVmPSIjcmVjdC0wIi8+PC9nPgo8ZyB0cmFuc2Zvcm09InRyYW5zbGF0ZSg1MDQ0LDEzNTgpIj48dXNlIHhsaW5rOmhyZWY9IiNyLTAiLz48L2c+CjxnIHRyYW5zZm9ybT0idHJhbnNsYXRlKDUxNDEsMTM1OCkiPjx1c2UgeGxpbms6aHJlZj0iI3JlY3QtMCIvPjwvZz4KPGcgdHJhbnNmb3JtPSJ0cmFuc2xhdGUoNTIzOCwxMzU4KSI+PHVzZSB4bGluazpocmVmPSIjbGItMCIvPjwvZz4KPGcgdHJhbnNmb3JtPSJ0cmFuc2xhdGUoMCwxNDU1KSI+PHVzZSB4bGluazpocmVmPSIjbl9yYi0wIi8+PC9nPgo8ZyB0cmFuc2Zvcm09InRyYW5zbGF0ZSg5NywxNDU1KSI+PHVzZSB4bGluazpocmVmPSIjcmVjdC0wIi8+PC9nPgo8ZyB0cmFuc2Zvcm09InRyYW5zbGF0ZSgzODgsMTQ1NSkiPjx1c2UgeGxpbms6aHJlZj0iI2VtcHR5LTAiLz48L2c+CjxnIHRyYW5zZm9ybT0idHJhbnNsYXRlKDY3OSwxNDU1KSI+PHVzZSB4bGluazpocmVmPSIjci0wIi8+PC9nPgo8ZyB0cmFuc2Zvcm09InRyYW5zbGF0ZSg3NzYsMTQ1NSkiPjx1c2UgeGxpbms6aHJlZj0iI2wtMCIvPjwvZz4KPGcgdHJhbnNmb3JtPSJ0cmFuc2xhdGUoOTcwLDE0NTUpIj48dXNlIHhsaW5rOmhyZWY9IiNiLTAiLz48L2c+CjxnIHRyYW5zZm9ybT0idHJhbnNsYXRlKDExNjQsMTQ1NSkiPjx1c2UgeGxpbms6aHJlZj0iI3JlY3QtMCIvPjwvZz4KPGcgdHJhbnNmb3JtPSJ0cmFuc2xhdGUoMTY0OSwxNDU1KSI+PHVzZSB4bGluazpocmVmPSIjYi0wIi8+PC9nPgo8ZyB0cmFuc2Zvcm09InRyYW5zbGF0ZSgxNzQ2LDE0NTUpIj48dXNlIHhsaW5rOmhyZWY9IiNuX3JiLTAiLz48L2c+CjxnIHRyYW5zZm9ybT0idHJhbnNsYXRlKDE4NDMsMTQ1NSkiPjx1c2UgeGxpbms6aHJlZj0iI3JiLTAiLz48L2c+CjxnIHRyYW5zZm9ybT0idHJhbnNsYXRlKDE5NDAsMTQ1NSkiPjx1c2UgeGxpbms6aHJlZj0iI2x0LTAiLz48L2c+CjxnIHRyYW5zZm9ybT0idHJhbnNsYXRlKDIxMzQsMTQ1NSkiPjx1c2UgeGxpbms6aHJlZj0iI3J0LTAiLz48L2c+CjxnIHRyYW5zZm9ybT0idHJhbnNsYXRlKDIyMzEsMTQ1NSkiPjx1c2UgeGxpbms6aHJlZj0iI3JlY3QtMCIvPjwvZz4KPGcgdHJhbnNmb3JtPSJ0cmFuc2xhdGUoMjMyOCwxNDU1KSI+PHVzZSB4bGluazpocmVmPSIjbHQtMCIvPjwvZz4KPGcgdHJhbnNmb3JtPSJ0cmFuc2xhdGUoMjcxNiwxNDU1KSI+PHVzZSB4bGluazpocmVmPSIjcmItMCIvPjwvZz4KPGcgdHJhbnNmb3JtPSJ0cmFuc2xhdGUoMjgxMywxNDU1KSI+PHVzZSB4bGluazpocmVmPSIjcmVjdC0wIi8+PC9nPgo8ZyB0cmFuc2Zvcm09InRyYW5zbGF0ZSgzMjk4LDE0NTUpIj48dXNlIHhsaW5rOmhyZWY9IiNyZWN0LTAiLz48L2c+CjxnIHRyYW5zZm9ybT0idHJhbnNsYXRlKDM0OTIsMTQ1NSkiPjx1c2UgeGxpbms6aHJlZj0iI3JlY3QtMCIvPjwvZz4KPGcgdHJhbnNmb3JtPSJ0cmFuc2xhdGUoMzU4OSwxNDU1KSI+PHVzZSB4bGluazpocmVmPSIjcmVjdC0wIi8+PC9nPgo8ZyB0cmFuc2Zvcm09InRyYW5zbGF0ZSgzNjg2LDE0NTUpIj48dXNlIHhsaW5rOmhyZWY9IiNyZWN0LTAiLz48L2c+CjxnIHRyYW5zZm9ybT0idHJhbnNsYXRlKDM3ODMsMTQ1NSkiPjx1c2UgeGxpbms6aHJlZj0iI2wtMCIvPjwvZz4KPGcgdHJhbnNmb3JtPSJ0cmFuc2xhdGUoNDM2NSwxNDU1KSI+PHVzZSB4bGluazpocmVmPSIjZW1wdHktMCIvPjwvZz4KPGcgdHJhbnNmb3JtPSJ0cmFuc2xhdGUoNDQ2MiwxNDU1KSI+PHVzZSB4bGluazpocmVmPSIjbl9yYi0wIi8+PC9nPgo8ZyB0cmFuc2Zvcm09InRyYW5zbGF0ZSg0NTU5LDE0NTUpIj48dXNlIHhsaW5rOmhyZWY9IiNiLTAiLz48L2c+CjxnIHRyYW5zZm9ybT0idHJhbnNsYXRlKDQ4NTAsMTQ1NSkiPjx1c2UgeGxpbms6aHJlZj0iI3JlY3QtMCIvPjwvZz4KPGcgdHJhbnNmb3JtPSJ0cmFuc2xhdGUoNDk0NywxNDU1KSI+PHVzZSB4bGluazpocmVmPSIjbC0wIi8+PC9nPgo8ZyB0cmFuc2Zvcm09InRyYW5zbGF0ZSg1MTQxLDE0NTUpIj48dXNlIHhsaW5rOmhyZWY9IiNydC0wIi8+PC9nPgo8ZyB0cmFuc2Zvcm09InRyYW5zbGF0ZSg1MjM4LDE0NTUpIj48dXNlIHhsaW5rOmhyZWY9IiNsdC0wIi8+PC9nPgo8ZyB0cmFuc2Zvcm09InRyYW5zbGF0ZSgwLDE1NTIpIj48dXNlIHhsaW5rOmhyZWY9IiNyLTAiLz48L2c+CjxnIHRyYW5zZm9ybT0idHJhbnNsYXRlKDk3LDE1NTIpIj48dXNlIHhsaW5rOmhyZWY9IiNsdC0wIi8+PC9nPgo8ZyB0cmFuc2Zvcm09InRyYW5zbGF0ZSgyOTEsMTU1MikiPjx1c2UgeGxpbms6aHJlZj0iI2VtcHR5LTAiLz48L2c+CjxnIHRyYW5zZm9ybT0idHJhbnNsYXRlKDU4MiwxNTUyKSI+PHVzZSB4bGluazpocmVmPSIjZW1wdHktMCIvPjwvZz4KPGcgdHJhbnNmb3JtPSJ0cmFuc2xhdGUoOTcwLDE1NTIpIj48dXNlIHhsaW5rOmhyZWY9IiN0LTAiLz48L2c+CjxnIHRyYW5zZm9ybT0idHJhbnNsYXRlKDExNjQsMTU1MikiPjx1c2UgeGxpbms6aHJlZj0iI3JlY3QtMCIvPjwvZz4KPGcgdHJhbnNmb3JtPSJ0cmFuc2xhdGUoMTQ1NSwxNTUyKSI+PHVzZSB4bGluazpocmVmPSIjZW1wdHktMCIvPjwvZz4KPGcgdHJhbnNmb3JtPSJ0cmFuc2xhdGUoMTY0OSwxNTUyKSI+PHVzZSB4bGluazpocmVmPSIjcnQtMCIvPjwvZz4KPGcgdHJhbnNmb3JtPSJ0cmFuc2xhdGUoMTc0NiwxNTUyKSI+PHVzZSB4bGluazpocmVmPSIjcmVjdC0wIi8+PC9nPgo8ZyB0cmFuc2Zvcm09InRyYW5zbGF0ZSgxODQzLDE1NTIpIj48dXNlIHhsaW5rOmhyZWY9IiNyZWN0LTAiLz48L2c+CjxnIHRyYW5zZm9ybT0idHJhbnNsYXRlKDIyMzEsMTU1MikiPjx1c2UgeGxpbms6aHJlZj0iI3JlY3QtMCIvPjwvZz4KPGcgdHJhbnNmb3JtPSJ0cmFuc2xhdGUoMjYxOSwxNTUyKSI+PHVzZSB4bGluazpocmVmPSIjbl9yYi0wIi8+PC9nPgo8ZyB0cmFuc2Zvcm09InRyYW5zbGF0ZSgyNzE2LDE1NTIpIj48dXNlIHhsaW5rOmhyZWY9IiNyZWN0LTAiLz48L2c+CjxnIHRyYW5zZm9ybT0idHJhbnNsYXRlKDI4MTMsMTU1MikiPjx1c2UgeGxpbms6aHJlZj0iI3JlY3QtMCIvPjwvZz4KPGcgdHJhbnNmb3JtPSJ0cmFuc2xhdGUoMzEwNCwxNTUyKSI+PHVzZSB4bGluazpocmVmPSIjZW1wdHktMCIvPjwvZz4KPGcgdHJhbnNmb3JtPSJ0cmFuc2xhdGUoMzI5OCwxNTUyKSI+PHVzZSB4bGluazpocmVmPSIjdC0wIi8+PC9nPgo8ZyB0cmFuc2Zvcm09InRyYW5zbGF0ZSgzNDkyLDE1NTIpIj48dXNlIHhsaW5rOmhyZWY9IiN0LTAiLz48L2c+CjxnIHRyYW5zZm9ybT0idHJhbnNsYXRlKDQwNzQsMTU1MikiPjx1c2UgeGxpbms6aHJlZj0iI3JiLTAiLz48L2c+CjxnIHRyYW5zZm9ybT0idHJhbnNsYXRlKDQxNzEsMTU1MikiPjx1c2UgeGxpbms6aHJlZj0iI3JlY3QtMCIvPjwvZz4KPGcgdHJhbnNmb3JtPSJ0cmFuc2xhdGUoNDI2OCwxNTUyKSI+PHVzZSB4bGluazpocmVmPSIjbGItMCIvPjwvZz4KPGcgdHJhbnNmb3JtPSJ0cmFuc2xhdGUoNDM2NSwxNTUyKSI+PHVzZSB4bGluazpocmVmPSIjbl9yYi0wIi8+PC9nPgo8ZyB0cmFuc2Zvcm09InRyYW5zbGF0ZSg0NDYyLDE1NTIpIj48dXNlIHhsaW5rOmhyZWY9IiNyYi0wIi8+PC9nPgo8ZyB0cmFuc2Zvcm09InRyYW5zbGF0ZSg0NTU5LDE1NTIpIj48dXNlIHhsaW5rOmhyZWY9IiNsdC0wIi8+PC9nPgo8ZyB0cmFuc2Zvcm09InRyYW5zbGF0ZSg0NjU2LDE1NTIpIj48dXNlIHhsaW5rOmhyZWY9IiNuX3JiLTAiLz48L2c+CjxnIHRyYW5zZm9ybT0idHJhbnNsYXRlKDQ3NTMsMTU1MikiPjx1c2UgeGxpbms6aHJlZj0iI3JiLTAiLz48L2c+CjxnIHRyYW5zZm9ybT0idHJhbnNsYXRlKDQ4NTAsMTU1MikiPjx1c2UgeGxpbms6aHJlZj0iI2x0LTAiLz48L2c+CjxnIHRyYW5zZm9ybT0idHJhbnNsYXRlKDU0MzIsMTU1MikiPjx1c2UgeGxpbms6aHJlZj0iI2ItMCIvPjwvZz4KPGcgdHJhbnNmb3JtPSJ0cmFuc2xhdGUoOTcsMTY0OSkiPjx1c2UgeGxpbms6aHJlZj0iI25fcmItMCIvPjwvZz4KPGcgdHJhbnNmb3JtPSJ0cmFuc2xhdGUoMTk0LDE2NDkpIj48dXNlIHhsaW5rOmhyZWY9IiNiLTAiLz48L2c+CjxnIHRyYW5zZm9ybT0idHJhbnNsYXRlKDM4OCwxNjQ5KSI+PHVzZSB4bGluazpocmVmPSIjYi0wIi8+PC9nPgo8ZyB0cmFuc2Zvcm09InRyYW5zbGF0ZSg2NzksMTY0OSkiPjx1c2UgeGxpbms6aHJlZj0iI3ItMCIvPjwvZz4KPGcgdHJhbnNmb3JtPSJ0cmFuc2xhdGUoNzc2LDE2NDkpIj48dXNlIHhsaW5rOmhyZWY9IiNsLTAiLz48L2c+CjxnIHRyYW5zZm9ybT0idHJhbnNsYXRlKDExNjQsMTY0OSkiPjx1c2UgeGxpbms6aHJlZj0iI3QtMCIvPjwvZz4KPGcgdHJhbnNmb3JtPSJ0cmFuc2xhdGUoMTM1OCwxNjQ5KSI+PHVzZSB4bGluazpocmVmPSIjZW1wdHktMCIvPjwvZz4KPGcgdHJhbnNmb3JtPSJ0cmFuc2xhdGUoMTU1MiwxNjQ5KSI+PHVzZSB4bGluazpocmVmPSIjZW1wdHktMCIvPjwvZz4KPGcgdHJhbnNmb3JtPSJ0cmFuc2xhdGUoMTg0MywxNjQ5KSI+PHVzZSB4bGluazpocmVmPSIjcmVjdC0wIi8+PC9nPgo8ZyB0cmFuc2Zvcm09InRyYW5zbGF0ZSgyMTM0LDE2NDkpIj48dXNlIHhsaW5rOmhyZWY9IiNuX3JiLTAiLz48L2c+CjxnIHRyYW5zZm9ybT0idHJhbnNsYXRlKDIyMzEsMTY0OSkiPjx1c2UgeGxpbms6aHJlZj0iI3JlY3QtMCIvPjwvZz4KPGcgdHJhbnNmb3JtPSJ0cmFuc2xhdGUoMjMyOCwxNjQ5KSI+PHVzZSB4bGluazpocmVmPSIjbC0wIi8+PC9nPgo8ZyB0cmFuc2Zvcm09InRyYW5zbGF0ZSgyNTIyLDE2NDkpIj48dXNlIHhsaW5rOmhyZWY9IiNyYi0wIi8+PC9nPgo8ZyB0cmFuc2Zvcm09InRyYW5zbGF0ZSgyNjE5LDE2NDkpIj48dXNlIHhsaW5rOmhyZWY9IiNyZWN0LTAiLz48L2c+CjxnIHRyYW5zZm9ybT0idHJhbnNsYXRlKDI3MTYsMTY0OSkiPjx1c2UgeGxpbms6aHJlZj0iI3JlY3QtMCIvPjwvZz4KPGcgdHJhbnNmb3JtPSJ0cmFuc2xhdGUoMjgxMywxNjQ5KSI+PHVzZSB4bGluazpocmVmPSIjcmVjdC0wIi8+PC9nPgo8ZyB0cmFuc2Zvcm09InRyYW5zbGF0ZSgzNzgzLDE2NDkpIj48dXNlIHhsaW5rOmhyZWY9IiNlbXB0eS0wIi8+PC9nPgo8ZyB0cmFuc2Zvcm09InRyYW5zbGF0ZSg0MDc0LDE2NDkpIj48dXNlIHhsaW5rOmhyZWY9IiNydC0wIi8+PC9nPgo8ZyB0cmFuc2Zvcm09InRyYW5zbGF0ZSg0MTcxLDE2NDkpIj48dXNlIHhsaW5rOmhyZWY9IiNyZWN0LTAiLz48L2c+CjxnIHRyYW5zZm9ybT0idHJhbnNsYXRlKDQyNjgsMTY0OSkiPjx1c2UgeGxpbms6aHJlZj0iI3JlY3QtMCIvPjwvZz4KPGcgdHJhbnNmb3JtPSJ0cmFuc2xhdGUoNDM2NSwxNjQ5KSI+PHVzZSB4bGluazpocmVmPSIjcmVjdC0wIi8+PC9nPgo8ZyB0cmFuc2Zvcm09InRyYW5zbGF0ZSg0NDYyLDE2NDkpIj48dXNlIHhsaW5rOmhyZWY9IiNsdC0wIi8+PC9nPgo8ZyB0cmFuc2Zvcm09InRyYW5zbGF0ZSg0NTU5LDE2NDkpIj48dXNlIHhsaW5rOmhyZWY9IiNuX3JiLTAiLz48L2c+CjxnIHRyYW5zZm9ybT0idHJhbnNsYXRlKDQ2NTYsMTY0OSkiPjx1c2UgeGxpbms6aHJlZj0iI3JiLTAiLz48L2c+CjxnIHRyYW5zZm9ybT0idHJhbnNsYXRlKDQ3NTMsMTY0OSkiPjx1c2UgeGxpbms6aHJlZj0iI2x0LTAiLz48L2c+CjxnIHRyYW5zZm9ybT0idHJhbnNsYXRlKDQ5NDcsMTY0OSkiPjx1c2UgeGxpbms6aHJlZj0iI3ItMCIvPjwvZz4KPGcgdHJhbnNmb3JtPSJ0cmFuc2xhdGUoNTA0NCwxNjQ5KSI+PHVzZSB4bGluazpocmVmPSIjcmVjdC0wIi8+PC9nPgo8ZyB0cmFuc2Zvcm09InRyYW5zbGF0ZSg1MTQxLDE2NDkpIj48dXNlIHhsaW5rOmhyZWY9IiNsYi0wIi8+PC9nPgo8ZyB0cmFuc2Zvcm09InRyYW5zbGF0ZSg1NDMyLDE2NDkpIj48dXNlIHhsaW5rOmhyZWY9IiNyZWN0LTAiLz48L2c+CjxnIHRyYW5zZm9ybT0idHJhbnNsYXRlKDk3LDE3NDYpIj48dXNlIHhsaW5rOmhyZWY9IiNyLTAiLz48L2c+CjxnIHRyYW5zZm9ybT0idHJhbnNsYXRlKDE5NCwxNzQ2KSI+PHVzZSB4bGluazpocmVmPSIjbHQtMCIvPjwvZz4KPGcgdHJhbnNmb3JtPSJ0cmFuc2xhdGUoMzg4LDE3NDYpIj48dXNlIHhsaW5rOmhyZWY9IiN0LTAiLz48L2c+CjxnIHRyYW5zZm9ybT0idHJhbnNsYXRlKDU4MiwxNzQ2KSI+PHVzZSB4bGluazpocmVmPSIjZW1wdHktMCIvPjwvZz4KPGcgdHJhbnNmb3JtPSJ0cmFuc2xhdGUoODczLDE3NDYpIj48dXNlIHhsaW5rOmhyZWY9IiNyYi0wIi8+PC9nPgo8ZyB0cmFuc2Zvcm09InRyYW5zbGF0ZSg5NzAsMTc0NikiPjx1c2UgeGxpbms6aHJlZj0iI3JlY3QtMCIvPjwvZz4KPGcgdHJhbnNmb3JtPSJ0cmFuc2xhdGUoMTA2NywxNzQ2KSI+PHVzZSB4bGluazpocmVmPSIjbC0wIi8+PC9nPgo8ZyB0cmFuc2Zvcm09InRyYW5zbGF0ZSgxODQzLDE3NDYpIj48dXNlIHhsaW5rOmhyZWY9IiNydC0wIi8+PC9nPgo8ZyB0cmFuc2Zvcm09InRyYW5zbGF0ZSgxOTQwLDE3NDYpIj48dXNlIHhsaW5rOmhyZWY9IiNyZWN0LTAiLz48L2c+CjxnIHRyYW5zZm9ybT0idHJhbnNsYXRlKDIwMzcsMTc0NikiPjx1c2UgeGxpbms6aHJlZj0iI3JlY3QtMCIvPjwvZz4KPGcgdHJhbnNmb3JtPSJ0cmFuc2xhdGUoMjEzNCwxNzQ2KSI+PHVzZSB4bGluazpocmVmPSIjcmVjdC0wIi8+PC9nPgo8ZyB0cmFuc2Zvcm09InRyYW5zbGF0ZSgyMjMxLDE3NDYpIj48dXNlIHhsaW5rOmhyZWY9IiNsdC0wIi8+PC9nPgo8ZyB0cmFuc2Zvcm09InRyYW5zbGF0ZSgyNTIyLDE3NDYpIj48dXNlIHhsaW5rOmhyZWY9IiN0LTAiLz48L2c+CjxnIHRyYW5zZm9ybT0idHJhbnNsYXRlKDI4MTMsMTc0NikiPjx1c2UgeGxpbms6aHJlZj0iI3QtMCIvPjwvZz4KPGcgdHJhbnNmb3JtPSJ0cmFuc2xhdGUoMjkxMCwxNzQ2KSI+PHVzZSB4bGluazpocmVmPSIjbl9yYi0wIi8+PC9nPgo8ZyB0cmFuc2Zvcm09InRyYW5zbGF0ZSgzMDA3LDE3NDYpIj48dXNlIHhsaW5rOmhyZWY9IiNiLTAiLz48L2c+CjxnIHRyYW5zZm9ybT0idHJhbnNsYXRlKDMzOTUsMTc0NikiPjx1c2UgeGxpbms6aHJlZj0iI3ItMCIvPjwvZz4KPGcgdHJhbnNmb3JtPSJ0cmFuc2xhdGUoMzQ5MiwxNzQ2KSI+PHVzZSB4bGluazpocmVmPSIjcmVjdC0wIi8+PC9nPgo8ZyB0cmFuc2Zvcm09InRyYW5zbGF0ZSgzNTg5LDE3NDYpIj48dXNlIHhsaW5rOmhyZWY9IiNsYi0wIi8+PC9nPgo8ZyB0cmFuc2Zvcm09InRyYW5zbGF0ZSg0MTcxLDE3NDYpIj48dXNlIHhsaW5rOmhyZWY9IiNyZWN0LTAiLz48L2c+CjxnIHRyYW5zZm9ybT0idHJhbnNsYXRlKDQyNjgsMTc0NikiPjx1c2UgeGxpbms6aHJlZj0iI3JlY3QtMCIvPjwvZz4KPGcgdHJhbnNmb3JtPSJ0cmFuc2xhdGUoNDM2NSwxNzQ2KSI+PHVzZSB4bGluazpocmVmPSIjcmVjdC0wIi8+PC9nPgo8ZyB0cmFuc2Zvcm09InRyYW5zbGF0ZSg0NTU5LDE3NDYpIj48dXNlIHhsaW5rOmhyZWY9IiNyYi0wIi8+PC9nPgo8ZyB0cmFuc2Zvcm09InRyYW5zbGF0ZSg0NjU2LDE3NDYpIj48dXNlIHhsaW5rOmhyZWY9IiNyZWN0LTAiLz48L2c+CjxnIHRyYW5zZm9ybT0idHJhbnNsYXRlKDUxNDEsMTc0NikiPjx1c2UgeGxpbms6aHJlZj0iI3J0LTAiLz48L2c+CjxnIHRyYW5zZm9ybT0idHJhbnNsYXRlKDUyMzgsMTc0NikiPjx1c2UgeGxpbms6aHJlZj0iI2xiLTAiLz48L2c+CjxnIHRyYW5zZm9ybT0idHJhbnNsYXRlKDU0MzIsMTc0NikiPjx1c2UgeGxpbms6aHJlZj0iI3QtMCIvPjwvZz4KPGcgdHJhbnNmb3JtPSJ0cmFuc2xhdGUoMCwxODQzKSI+PHVzZSB4bGluazpocmVmPSIjYi0wIi8+PC9nPgo8ZyB0cmFuc2Zvcm09InRyYW5zbGF0ZSgyOTEsMTg0MykiPjx1c2UgeGxpbms6aHJlZj0iI2ItMCIvPjwvZz4KPGcgdHJhbnNmb3JtPSJ0cmFuc2xhdGUoODczLDE4NDMpIj48dXNlIHhsaW5rOmhyZWY9IiN0LTAiLz48L2c+CjxnIHRyYW5zZm9ybT0idHJhbnNsYXRlKDExNjQsMTg0MykiPjx1c2UgeGxpbms6aHJlZj0iI3ItMCIvPjwvZz4KPGcgdHJhbnNmb3JtPSJ0cmFuc2xhdGUoMTI2MSwxODQzKSI+PHVzZSB4bGluazpocmVmPSIjcmVjdC0wIi8+PC9nPgo8ZyB0cmFuc2Zvcm09InRyYW5zbGF0ZSgxMzU4LDE4NDMpIj48dXNlIHhsaW5rOmhyZWY9IiNyZWN0LTAiLz48L2c+CjxnIHRyYW5zZm9ybT0idHJhbnNsYXRlKDE0NTUsMTg0MykiPjx1c2UgeGxpbms6aHJlZj0iI3JlY3QtMCIvPjwvZz4KPGcgdHJhbnNmb3JtPSJ0cmFuc2xhdGUoMTU1MiwxODQzKSI+PHVzZSB4bGluazpocmVmPSIjbC0wIi8+PC9nPgo8ZyB0cmFuc2Zvcm09InRyYW5zbGF0ZSgxNzQ2LDE4NDMpIj48dXNlIHhsaW5rOmhyZWY9IiNlbXB0eS0wIi8+PC9nPgo8ZyB0cmFuc2Zvcm09InRyYW5zbGF0ZSgyMTM0LDE4NDMpIj48dXNlIHhsaW5rOmhyZWY9IiN0LTAiLz48L2c+CjxnIHRyYW5zZm9ybT0idHJhbnNsYXRlKDIzMjgsMTg0MykiPjx1c2UgeGxpbms6aHJlZj0iI3ItMCIvPjwvZz4KPGcgdHJhbnNmb3JtPSJ0cmFuc2xhdGUoMjQyNSwxODQzKSI+PHVzZSB4bGluazpocmVmPSIjbGItMCIvPjwvZz4KPGcgdHJhbnNmb3JtPSJ0cmFuc2xhdGUoMjYxOSwxODQzKSI+PHVzZSB4bGluazpocmVmPSIjcmItMCIvPjwvZz4KPGcgdHJhbnNmb3JtPSJ0cmFuc2xhdGUoMjcxNiwxODQzKSI+PHVzZSB4bGluazpocmVmPSIjbC0wIi8+PC9nPgo8ZyB0cmFuc2Zvcm09InRyYW5zbGF0ZSgyOTEwLDE4NDMpIj48dXNlIHhsaW5rOmhyZWY9IiNyLTAiLz48L2c+CjxnIHRyYW5zZm9ybT0idHJhbnNsYXRlKDMwMDcsMTg0MykiPjx1c2UgeGxpbms6aHJlZj0iI3JlY3QtMCIvPjwvZz4KPGcgdHJhbnNmb3JtPSJ0cmFuc2xhdGUoMzIwMSwxODQzKSI+PHVzZSB4bGluazpocmVmPSIjci0wIi8+PC9nPgo8ZyB0cmFuc2Zvcm09InRyYW5zbGF0ZSgzMjk4LDE4NDMpIj48dXNlIHhsaW5rOmhyZWY9IiNsLTAiLz48L2c+CjxnIHRyYW5zZm9ybT0idHJhbnNsYXRlKDM0OTIsMTg0MykiPjx1c2UgeGxpbms6aHJlZj0iI3J0LTAiLz48L2c+CjxnIHRyYW5zZm9ybT0idHJhbnNsYXRlKDM1ODksMTg0MykiPjx1c2UgeGxpbms6aHJlZj0iI3JlY3QtMCIvPjwvZz4KPGcgdHJhbnNmb3JtPSJ0cmFuc2xhdGUoMzY4NiwxODQzKSI+PHVzZSB4bGluazpocmVmPSIjbGItMCIvPjwvZz4KPGcgdHJhbnNmb3JtPSJ0cmFuc2xhdGUoMzg4MCwxODQzKSI+PHVzZSB4bGluazpocmVmPSIjYi0wIi8+PC9nPgo8ZyB0cmFuc2Zvcm09InRyYW5zbGF0ZSgzOTc3LDE4NDMpIj48dXNlIHhsaW5rOmhyZWY9IiNuX3JiLTAiLz48L2c+CjxnIHRyYW5zZm9ybT0idHJhbnNsYXRlKDQwNzQsMTg0MykiPjx1c2UgeGxpbms6aHJlZj0iI3JiLTAiLz48L2c+CjxnIHRyYW5zZm9ybT0idHJhbnNsYXRlKDQxNzEsMTg0MykiPjx1c2UgeGxpbms6aHJlZj0iI2x0LTAiLz48L2c+CjxnIHRyYW5zZm9ybT0idHJhbnNsYXRlKDQzNjUsMTg0MykiPjx1c2UgeGxpbms6aHJlZj0iI3JlY3QtMCIvPjwvZz4KPGcgdHJhbnNmb3JtPSJ0cmFuc2xhdGUoNDU1OSwxODQzKSI+PHVzZSB4bGluazpocmVmPSIjcnQtMCIvPjwvZz4KPGcgdHJhbnNmb3JtPSJ0cmFuc2xhdGUoNDY1NiwxODQzKSI+PHVzZSB4bGluazpocmVmPSIjcmVjdC0wIi8+PC9nPgo8ZyB0cmFuc2Zvcm09InRyYW5zbGF0ZSg0NzUzLDE4NDMpIj48dXNlIHhsaW5rOmhyZWY9IiNsLTAiLz48L2c+CjxnIHRyYW5zZm9ybT0idHJhbnNsYXRlKDUwNDQsMTg0MykiPjx1c2UgeGxpbms6aHJlZj0iI2ItMCIvPjwvZz4KPGcgdHJhbnNmb3JtPSJ0cmFuc2xhdGUoNTIzOCwxODQzKSI+PHVzZSB4bGluazpocmVmPSIjdC0wIi8+PC9nPgo8ZyB0cmFuc2Zvcm09InRyYW5zbGF0ZSgwLDE5NDApIj48dXNlIHhsaW5rOmhyZWY9IiNyZWN0LTAiLz48L2c+CjxnIHRyYW5zZm9ybT0idHJhbnNsYXRlKDk3LDE5NDApIj48dXNlIHhsaW5rOmhyZWY9IiNsYi0wIi8+PC9nPgo8ZyB0cmFuc2Zvcm09InRyYW5zbGF0ZSgyOTEsMTk0MCkiPjx1c2UgeGxpbms6aHJlZj0iI3QtMCIvPjwvZz4KPGcgdHJhbnNmb3JtPSJ0cmFuc2xhdGUoMzg4LDE5NDApIj48dXNlIHhsaW5rOmhyZWY9IiNuX3JiLTAiLz48L2c+CjxnIHRyYW5zZm9ybT0idHJhbnNsYXRlKDQ4NSwxOTQwKSI+PHVzZSB4bGluazpocmVmPSIjcmItMCIvPjwvZz4KPGcgdHJhbnNmb3JtPSJ0cmFuc2xhdGUoNTgyLDE5NDApIj48dXNlIHhsaW5rOmhyZWY9IiNyZWN0LTAiLz48L2c+CjxnIHRyYW5zZm9ybT0idHJhbnNsYXRlKDY3OSwxOTQwKSI+PHVzZSB4bGluazpocmVmPSIjbC0wIi8+PC9nPgo8ZyB0cmFuc2Zvcm09InRyYW5zbGF0ZSgxNDU1LDE5NDApIj48dXNlIHhsaW5rOmhyZWY9IiN0LTAiLz48L2c+CjxnIHRyYW5zZm9ybT0idHJhbnNsYXRlKDE5NDAsMTk0MCkiPjx1c2UgeGxpbms6aHJlZj0iI3ItMCIvPjwvZz4KPGcgdHJhbnNmb3JtPSJ0cmFuc2xhdGUoMjAzNywxOTQwKSI+PHVzZSB4bGluazpocmVmPSIjbGItMCIvPjwvZz4KPGcgdHJhbnNmb3JtPSJ0cmFuc2xhdGUoMjQyNSwxOTQwKSI+PHVzZSB4bGluazpocmVmPSIjcmVjdC0wIi8+PC9nPgo8ZyB0cmFuc2Zvcm09InRyYW5zbGF0ZSgyNjE5LDE5NDApIj48dXNlIHhsaW5rOmhyZWY9IiNyZWN0LTAiLz48L2c+CjxnIHRyYW5zZm9ybT0idHJhbnNsYXRlKDMwMDcsMTk0MCkiPjx1c2UgeGxpbms6aHJlZj0iI3JlY3QtMCIvPjwvZz4KPGcgdHJhbnNmb3JtPSJ0cmFuc2xhdGUoMzEwNCwxOTQwKSI+PHVzZSB4bGluazpocmVmPSIjbC0wIi8+PC9nPgo8ZyB0cmFuc2Zvcm09InRyYW5zbGF0ZSgzNjg2LDE5NDApIj48dXNlIHhsaW5rOmhyZWY9IiNyZWN0LTAiLz48L2c+CjxnIHRyYW5zZm9ybT0idHJhbnNsYXRlKDM4ODAsMTk0MCkiPjx1c2UgeGxpbms6aHJlZj0iI3JlY3QtMCIvPjwvZz4KPGcgdHJhbnNmb3JtPSJ0cmFuc2xhdGUoMzk3NywxOTQwKSI+PHVzZSB4bGluazpocmVmPSIjcmVjdC0wIi8+PC9nPgo8ZyB0cmFuc2Zvcm09InRyYW5zbGF0ZSg0MDc0LDE5NDApIj48dXNlIHhsaW5rOmhyZWY9IiNyZWN0LTAiLz48L2c+CjxnIHRyYW5zZm9ybT0idHJhbnNsYXRlKDQzNjUsMTk0MCkiPjx1c2UgeGxpbms6aHJlZj0iI3JlY3QtMCIvPjwvZz4KPGcgdHJhbnNmb3JtPSJ0cmFuc2xhdGUoNDQ2MiwxOTQwKSI+PHVzZSB4bGluazpocmVmPSIjbGItMCIvPjwvZz4KPGcgdHJhbnNmb3JtPSJ0cmFuc2xhdGUoNDc1MywxOTQwKSI+PHVzZSB4bGluazpocmVmPSIjbl9yYi0wIi8+PC9nPgo8ZyB0cmFuc2Zvcm09InRyYW5zbGF0ZSg0ODUwLDE5NDApIj48dXNlIHhsaW5rOmhyZWY9IiNiLTAiLz48L2c+CjxnIHRyYW5zZm9ybT0idHJhbnNsYXRlKDUwNDQsMTk0MCkiPjx1c2UgeGxpbms6aHJlZj0iI3QtMCIvPjwvZz4KPGcgdHJhbnNmb3JtPSJ0cmFuc2xhdGUoNTQzMiwxOTQwKSI+PHVzZSB4bGluazpocmVmPSIjZW1wdHktMCIvPjwvZz4KPGcgdHJhbnNmb3JtPSJ0cmFuc2xhdGUoMCwyMDM3KSI+PHVzZSB4bGluazpocmVmPSIjcmVjdC0wIi8+PC9nPgo8ZyB0cmFuc2Zvcm09InRyYW5zbGF0ZSg5NywyMDM3KSI+PHVzZSB4bGluazpocmVmPSIjcmVjdC0wIi8+PC9nPgo8ZyB0cmFuc2Zvcm09InRyYW5zbGF0ZSgxOTQsMjAzNykiPjx1c2UgeGxpbms6aHJlZj0iI2xiLTAiLz48L2c+CjxnIHRyYW5zZm9ybT0idHJhbnNsYXRlKDM4OCwyMDM3KSI+PHVzZSB4bGluazpocmVmPSIjci0wIi8+PC9nPgo8ZyB0cmFuc2Zvcm09InRyYW5zbGF0ZSg0ODUsMjAzNykiPjx1c2UgeGxpbms6aHJlZj0iI2x0LTAiLz48L2c+CjxnIHRyYW5zZm9ybT0idHJhbnNsYXRlKDg3MywyMDM3KSI+PHVzZSB4bGluazpocmVmPSIjcmItMCIvPjwvZz4KPGcgdHJhbnNmb3JtPSJ0cmFuc2xhdGUoOTcwLDIwMzcpIj48dXNlIHhsaW5rOmhyZWY9IiNsLTAiLz48L2c+CjxnIHRyYW5zZm9ybT0idHJhbnNsYXRlKDExNjQsMjAzNykiPjx1c2UgeGxpbms6aHJlZj0iI25fcmItMCIvPjwvZz4KPGcgdHJhbnNmb3JtPSJ0cmFuc2xhdGUoMTI2MSwyMDM3KSI+PHVzZSB4bGluazpocmVmPSIjYi0wIi8+PC9nPgo8ZyB0cmFuc2Zvcm09InRyYW5zbGF0ZSgyMDM3LDIwMzcpIj48dXNlIHhsaW5rOmhyZWY9IiNydC0wIi8+PC9nPgo8ZyB0cmFuc2Zvcm09InRyYW5zbGF0ZSgyMTM0LDIwMzcpIj48dXNlIHhsaW5rOmhyZWY9IiNyZWN0LTAiLz48L2c+CjxnIHRyYW5zZm9ybT0idHJhbnNsYXRlKDIyMzEsMjAzNykiPjx1c2UgeGxpbms6aHJlZj0iI2wtMCIvPjwvZz4KPGcgdHJhbnNmb3JtPSJ0cmFuc2xhdGUoMjQyNSwyMDM3KSI+PHVzZSB4bGluazpocmVmPSIjdC0wIi8+PC9nPgo8ZyB0cmFuc2Zvcm09InRyYW5zbGF0ZSgyNTIyLDIwMzcpIj48dXNlIHhsaW5rOmhyZWY9IiNuX3JiLTAiLz48L2c+CjxnIHRyYW5zZm9ybT0idHJhbnNsYXRlKDI2MTksMjAzNykiPjx1c2UgeGxpbms6aHJlZj0iI3JlY3QtMCIvPjwvZz4KPGcgdHJhbnNmb3JtPSJ0cmFuc2xhdGUoMzAwNywyMDM3KSI+PHVzZSB4bGluazpocmVmPSIjcmVjdC0wIi8+PC9nPgo8ZyB0cmFuc2Zvcm09InRyYW5zbGF0ZSgzMjAxLDIwMzcpIj48dXNlIHhsaW5rOmhyZWY9IiNyLTAiLz48L2c+CjxnIHRyYW5zZm9ybT0idHJhbnNsYXRlKDMyOTgsMjAzNykiPjx1c2UgeGxpbms6aHJlZj0iI3JlY3QtMCIvPjwvZz4KPGcgdHJhbnNmb3JtPSJ0cmFuc2xhdGUoMzM5NSwyMDM3KSI+PHVzZSB4bGluazpocmVmPSIjbC0wIi8+PC9nPgo8ZyB0cmFuc2Zvcm09InRyYW5zbGF0ZSgzNTg5LDIwMzcpIj48dXNlIHhsaW5rOmhyZWY9IiNyYi0wIi8+PC9nPgo8ZyB0cmFuc2Zvcm09InRyYW5zbGF0ZSgzNjg2LDIwMzcpIj48dXNlIHhsaW5rOmhyZWY9IiNsdC0wIi8+PC9nPgo8ZyB0cmFuc2Zvcm09InRyYW5zbGF0ZSgzODgwLDIwMzcpIj48dXNlIHhsaW5rOmhyZWY9IiNydC0wIi8+PC9nPgo8ZyB0cmFuc2Zvcm09InRyYW5zbGF0ZSgzOTc3LDIwMzcpIj48dXNlIHhsaW5rOmhyZWY9IiNyZWN0LTAiLz48L2c+CjxnIHRyYW5zZm9ybT0idHJhbnNsYXRlKDQwNzQsMjAzNykiPjx1c2UgeGxpbms6aHJlZj0iI2x0LTAiLz48L2c+CjxnIHRyYW5zZm9ybT0idHJhbnNsYXRlKDQzNjUsMjAzNykiPjx1c2UgeGxpbms6aHJlZj0iI3J0LTAiLz48L2c+CjxnIHRyYW5zZm9ybT0idHJhbnNsYXRlKDQ0NjIsMjAzNykiPjx1c2UgeGxpbms6aHJlZj0iI3JlY3QtMCIvPjwvZz4KPGcgdHJhbnNmb3JtPSJ0cmFuc2xhdGUoNDU1OSwyMDM3KSI+PHVzZSB4bGluazpocmVmPSIjcmVjdC0wIi8+PC9nPgo8ZyB0cmFuc2Zvcm09InRyYW5zbGF0ZSg0NjU2LDIwMzcpIj48dXNlIHhsaW5rOmhyZWY9IiNyZWN0LTAiLz48L2c+CjxnIHRyYW5zZm9ybT0idHJhbnNsYXRlKDQ3NTMsMjAzNykiPjx1c2UgeGxpbms6aHJlZj0iI3JlY3QtMCIvPjwvZz4KPGcgdHJhbnNmb3JtPSJ0cmFuc2xhdGUoNDg1MCwyMDM3KSI+PHVzZSB4bGluazpocmVmPSIjcmVjdC0wIi8+PC9nPgo8ZyB0cmFuc2Zvcm09InRyYW5zbGF0ZSg0OTQ3LDIwMzcpIj48dXNlIHhsaW5rOmhyZWY9IiNsLTAiLz48L2c+CjxnIHRyYW5zZm9ybT0idHJhbnNsYXRlKDUyMzgsMjAzNykiPjx1c2UgeGxpbms6aHJlZj0iI25fcmItMCIvPjwvZz4KPGcgdHJhbnNmb3JtPSJ0cmFuc2xhdGUoNTMzNSwyMDM3KSI+PHVzZSB4bGluazpocmVmPSIjYi0wIi8+PC9nPgo8ZyB0cmFuc2Zvcm09InRyYW5zbGF0ZSgwLDIxMzQpIj48dXNlIHhsaW5rOmhyZWY9IiN0LTAiLz48L2c+CjxnIHRyYW5zZm9ybT0idHJhbnNsYXRlKDE5NCwyMTM0KSI+PHVzZSB4bGluazpocmVmPSIjcnQtMCIvPjwvZz4KPGcgdHJhbnNmb3JtPSJ0cmFuc2xhdGUoMjkxLDIxMzQpIj48dXNlIHhsaW5rOmhyZWY9IiNsYi0wIi8+PC9nPgo8ZyB0cmFuc2Zvcm09InRyYW5zbGF0ZSg1ODIsMjEzNCkiPjx1c2UgeGxpbms6aHJlZj0iI2VtcHR5LTAiLz48L2c+CjxnIHRyYW5zZm9ybT0idHJhbnNsYXRlKDg3MywyMTM0KSI+PHVzZSB4bGluazpocmVmPSIjdC0wIi8+PC9nPgo8ZyB0cmFuc2Zvcm09InRyYW5zbGF0ZSg5NzAsMjEzNCkiPjx1c2UgeGxpbms6aHJlZj0iI25fcmItMCIvPjwvZz4KPGcgdHJhbnNmb3JtPSJ0cmFuc2xhdGUoMTA2NywyMTM0KSI+PHVzZSB4bGluazpocmVmPSIjcmItMCIvPjwvZz4KPGcgdHJhbnNmb3JtPSJ0cmFuc2xhdGUoMTE2NCwyMTM0KSI+PHVzZSB4bGluazpocmVmPSIjcmVjdC0wIi8+PC9nPgo8ZyB0cmFuc2Zvcm09InRyYW5zbGF0ZSgxMjYxLDIxMzQpIj48dXNlIHhsaW5rOmhyZWY9IiNyZWN0LTAiLz48L2c+CjxnIHRyYW5zZm9ybT0idHJhbnNsYXRlKDE3NDYsMjEzNCkiPjx1c2UgeGxpbms6aHJlZj0iI3ItMCIvPjwvZz4KPGcgdHJhbnNmb3JtPSJ0cmFuc2xhdGUoMTg0MywyMTM0KSI+PHVzZSB4bGluazpocmVmPSIjbC0wIi8+PC9nPgo8ZyB0cmFuc2Zvcm09InRyYW5zbGF0ZSgyMTM0LDIxMzQpIj48dXNlIHhsaW5rOmhyZWY9IiNyZWN0LTAiLz48L2c+CjxnIHRyYW5zZm9ybT0idHJhbnNsYXRlKDIyMzEsMjEzNCkiPjx1c2UgeGxpbms6aHJlZj0iI25fcmItMCIvPjwvZz4KPGcgdHJhbnNmb3JtPSJ0cmFuc2xhdGUoMjMyOCwyMTM0KSI+PHVzZSB4bGluazpocmVmPSIjYi0wIi8+PC9nPgo8ZyB0cmFuc2Zvcm09InRyYW5zbGF0ZSgyNTIyLDIxMzQpIj48dXNlIHhsaW5rOmhyZWY9IiNyLTAiLz48L2c+CjxnIHRyYW5zZm9ybT0idHJhbnNsYXRlKDI2MTksMjEzNCkiPjx1c2UgeGxpbms6aHJlZj0iI3JlY3QtMCIvPjwvZz4KPGcgdHJhbnNmb3JtPSJ0cmFuc2xhdGUoMjcxNiwyMTM0KSI+PHVzZSB4bGluazpocmVmPSIjbC0wIi8+PC9nPgo8ZyB0cmFuc2Zvcm09InRyYW5zbGF0ZSgzMDA3LDIxMzQpIj48dXNlIHhsaW5rOmhyZWY9IiN0LTAiLz48L2c+CjxnIHRyYW5zZm9ybT0idHJhbnNsYXRlKDM1ODksMjEzNCkiPjx1c2UgeGxpbms6aHJlZj0iI3JlY3QtMCIvPjwvZz4KPGcgdHJhbnNmb3JtPSJ0cmFuc2xhdGUoMzc4MywyMTM0KSI+PHVzZSB4bGluazpocmVmPSIjYi0wIi8+PC9nPgo8ZyB0cmFuc2Zvcm09InRyYW5zbGF0ZSgzOTc3LDIxMzQpIj48dXNlIHhsaW5rOmhyZWY9IiNyZWN0LTAiLz48L2c+CjxnIHRyYW5zZm9ybT0idHJhbnNsYXRlKDQyNjgsMjEzNCkiPjx1c2UgeGxpbms6aHJlZj0iI2ItMCIvPjwvZz4KPGcgdHJhbnNmb3JtPSJ0cmFuc2xhdGUoNDQ2MiwyMTM0KSI+PHVzZSB4bGluazpocmVmPSIjcmVjdC0wIi8+PC9nPgo8ZyB0cmFuc2Zvcm09InRyYW5zbGF0ZSg0NjU2LDIxMzQpIj48dXNlIHhsaW5rOmhyZWY9IiNyZWN0LTAiLz48L2c+CjxnIHRyYW5zZm9ybT0idHJhbnNsYXRlKDUwNDQsMjEzNCkiPjx1c2UgeGxpbms6aHJlZj0iI2VtcHR5LTAiLz48L2c+CjxnIHRyYW5zZm9ybT0idHJhbnNsYXRlKDUyMzgsMjEzNCkiPjx1c2UgeGxpbms6aHJlZj0iI3JiLTAiLz48L2c+CjxnIHRyYW5zZm9ybT0idHJhbnNsYXRlKDUzMzUsMjEzNCkiPjx1c2UgeGxpbms6aHJlZj0iI3JlY3QtMCIvPjwvZz4KPGcgdHJhbnNmb3JtPSJ0cmFuc2xhdGUoNTQzMiwyMTM0KSI+PHVzZSB4bGluazpocmVmPSIjbC0wIi8+PC9nPgo8ZyB0cmFuc2Zvcm09InRyYW5zbGF0ZSgyOTEsMjIzMSkiPjx1c2UgeGxpbms6aHJlZj0iI3QtMCIvPjwvZz4KPGcgdHJhbnNmb3JtPSJ0cmFuc2xhdGUoNjc5LDIyMzEpIj48dXNlIHhsaW5rOmhyZWY9IiNuX3JiLTAiLz48L2c+CjxnIHRyYW5zZm9ybT0idHJhbnNsYXRlKDc3NiwyMjMxKSI+PHVzZSB4bGluazpocmVmPSIjYi0wIi8+PC9nPgo8ZyB0cmFuc2Zvcm09InRyYW5zbGF0ZSg5NzAsMjIzMSkiPjx1c2UgeGxpbms6aHJlZj0iI3ItMCIvPjwvZz4KPGcgdHJhbnNmb3JtPSJ0cmFuc2xhdGUoMTA2NywyMjMxKSI+PHVzZSB4bGluazpocmVmPSIjcmVjdC0wIi8+PC9nPgo8ZyB0cmFuc2Zvcm09InRyYW5zbGF0ZSgxMTY0LDIyMzEpIj48dXNlIHhsaW5rOmhyZWY9IiNyZWN0LTAiLz48L2c+CjxnIHRyYW5zZm9ybT0idHJhbnNsYXRlKDEyNjEsMjIzMSkiPjx1c2UgeGxpbms6aHJlZj0iI3JlY3QtMCIvPjwvZz4KPGcgdHJhbnNmb3JtPSJ0cmFuc2xhdGUoMTM1OCwyMjMxKSI+PHVzZSB4bGluazpocmVmPSIjbC0wIi8+PC9nPgo8ZyB0cmFuc2Zvcm09InRyYW5zbGF0ZSgxNjQ5LDIyMzEpIj48dXNlIHhsaW5rOmhyZWY9IiNiLTAiLz48L2c+CjxnIHRyYW5zZm9ybT0idHJhbnNsYXRlKDIwMzcsMjIzMSkiPjx1c2UgeGxpbms6aHJlZj0iI25fcmItMCIvPjwvZz4KPGcgdHJhbnNmb3JtPSJ0cmFuc2xhdGUoMjEzNCwyMjMxKSI+PHVzZSB4bGluazpocmVmPSIjcmVjdC0wIi8+PC9nPgo8ZyB0cmFuc2Zvcm09InRyYW5zbGF0ZSgyMjMxLDIyMzEpIj48dXNlIHhsaW5rOmhyZWY9IiNyZWN0LTAiLz48L2c+CjxnIHRyYW5zZm9ybT0idHJhbnNsYXRlKDIzMjgsMjIzMSkiPjx1c2UgeGxpbms6aHJlZj0iI3JlY3QtMCIvPjwvZz4KPGcgdHJhbnNmb3JtPSJ0cmFuc2xhdGUoMzEwNCwyMjMxKSI+PHVzZSB4bGluazpocmVmPSIjZW1wdHktMCIvPjwvZz4KPGcgdHJhbnNmb3JtPSJ0cmFuc2xhdGUoMzQ5MiwyMjMxKSI+PHVzZSB4bGluazpocmVmPSIjbl9yYi0wIi8+PC9nPgo8ZyB0cmFuc2Zvcm09InRyYW5zbGF0ZSgzNTg5LDIyMzEpIj48dXNlIHhsaW5rOmhyZWY9IiNyZWN0LTAiLz48L2c+CjxnIHRyYW5zZm9ybT0idHJhbnNsYXRlKDM3ODMsMjIzMSkiPjx1c2UgeGxpbms6aHJlZj0iI3QtMCIvPjwvZz4KPGcgdHJhbnNmb3JtPSJ0cmFuc2xhdGUoMzk3NywyMjMxKSI+PHVzZSB4bGluazpocmVmPSIjdC0wIi8+PC9nPgo8ZyB0cmFuc2Zvcm09InRyYW5zbGF0ZSg0MjY4LDIyMzEpIj48dXNlIHhsaW5rOmhyZWY9IiNyZWN0LTAiLz48L2c+CjxnIHRyYW5zZm9ybT0idHJhbnNsYXRlKDQ0NjIsMjIzMSkiPjx1c2UgeGxpbms6aHJlZj0iI3JlY3QtMCIvPjwvZz4KPGcgdHJhbnNmb3JtPSJ0cmFuc2xhdGUoNDY1NiwyMjMxKSI+PHVzZSB4bGluazpocmVmPSIjcnQtMCIvPjwvZz4KPGcgdHJhbnNmb3JtPSJ0cmFuc2xhdGUoNDc1MywyMjMxKSI+PHVzZSB4bGluazpocmVmPSIjcmVjdC0wIi8+PC9nPgo8ZyB0cmFuc2Zvcm09InRyYW5zbGF0ZSg0ODUwLDIyMzEpIj48dXNlIHhsaW5rOmhyZWY9IiNsYi0wIi8+PC9nPgo8ZyB0cmFuc2Zvcm09InRyYW5zbGF0ZSg1MjM4LDIyMzEpIj48dXNlIHhsaW5rOmhyZWY9IiN0LTAiLz48L2c+CjxnIHRyYW5zZm9ybT0idHJhbnNsYXRlKDM4OCwyMzI4KSI+PHVzZSB4bGluazpocmVmPSIjci0wIi8+PC9nPgo8ZyB0cmFuc2Zvcm09InRyYW5zbGF0ZSg0ODUsMjMyOCkiPjx1c2UgeGxpbms6aHJlZj0iI3JlY3QtMCIvPjwvZz4KPGcgdHJhbnNmb3JtPSJ0cmFuc2xhdGUoNTgyLDIzMjgpIj48dXNlIHhsaW5rOmhyZWY9IiNyZWN0LTAiLz48L2c+CjxnIHRyYW5zZm9ybT0idHJhbnNsYXRlKDY3OSwyMzI4KSI+PHVzZSB4bGluazpocmVmPSIjcmVjdC0wIi8+PC9nPgo8ZyB0cmFuc2Zvcm09InRyYW5zbGF0ZSg3NzYsMjMyOCkiPjx1c2UgeGxpbms6aHJlZj0iI3JlY3QtMCIvPjwvZz4KPGcgdHJhbnNmb3JtPSJ0cmFuc2xhdGUoODczLDIzMjgpIj48dXNlIHhsaW5rOmhyZWY9IiNsYi0wIi8+PC9nPgo8ZyB0cmFuc2Zvcm09InRyYW5zbGF0ZSg5NzAsMjMyOCkiPjx1c2UgeGxpbms6aHJlZj0iI25fcmItMCIvPjwvZz4KPGcgdHJhbnNmb3JtPSJ0cmFuc2xhdGUoMTA2NywyMzI4KSI+PHVzZSB4bGluazpocmVmPSIjcmVjdC0wIi8+PC9nPgo8ZyB0cmFuc2Zvcm09InRyYW5zbGF0ZSgxMTY0LDIzMjgpIj48dXNlIHhsaW5rOmhyZWY9IiNyZWN0LTAiLz48L2c+CjxnIHRyYW5zZm9ybT0idHJhbnNsYXRlKDEyNjEsMjMyOCkiPjx1c2UgeGxpbms6aHJlZj0iI2x0LTAiLz48L2c+CjxnIHRyYW5zZm9ybT0idHJhbnNsYXRlKDE0NTUsMjMyOCkiPjx1c2UgeGxpbms6aHJlZj0iI2VtcHR5LTAiLz48L2c+CjxnIHRyYW5zZm9ybT0idHJhbnNsYXRlKDE2NDksMjMyOCkiPjx1c2UgeGxpbms6aHJlZj0iI3QtMCIvPjwvZz4KPGcgdHJhbnNmb3JtPSJ0cmFuc2xhdGUoMTg0MywyMzI4KSI+PHVzZSB4bGluazpocmVmPSIjYi0wIi8+PC9nPgo8ZyB0cmFuc2Zvcm09InRyYW5zbGF0ZSgyMDM3LDIzMjgpIj48dXNlIHhsaW5rOmhyZWY9IiNyLTAiLz48L2c+CjxnIHRyYW5zZm9ybT0idHJhbnNsYXRlKDIxMzQsMjMyOCkiPjx1c2UgeGxpbms6aHJlZj0iI3JlY3QtMCIvPjwvZz4KPGcgdHJhbnNmb3JtPSJ0cmFuc2xhdGUoMjMyOCwyMzI4KSI+PHVzZSB4bGluazpocmVmPSIjcnQtMCIvPjwvZz4KPGcgdHJhbnNmb3JtPSJ0cmFuc2xhdGUoMjQyNSwyMzI4KSI+PHVzZSB4bGluazpocmVmPSIjbC0wIi8+PC9nPgo8ZyB0cmFuc2Zvcm09InRyYW5zbGF0ZSgyNzE2LDIzMjgpIj48dXNlIHhsaW5rOmhyZWY9IiNiLTAiLz48L2c+CjxnIHRyYW5zZm9ybT0idHJhbnNsYXRlKDMwMDcsMjMyOCkiPjx1c2UgeGxpbms6aHJlZj0iI2ItMCIvPjwvZz4KPGcgdHJhbnNmb3JtPSJ0cmFuc2xhdGUoMzIwMSwyMzI4KSI+PHVzZSB4bGluazpocmVmPSIjci0wIi8+PC9nPgo8ZyB0cmFuc2Zvcm09InRyYW5zbGF0ZSgzMjk4LDIzMjgpIj48dXNlIHhsaW5rOmhyZWY9IiNsLTAiLz48L2c+CjxnIHRyYW5zZm9ybT0idHJhbnNsYXRlKDM0OTIsMjMyOCkiPjx1c2UgeGxpbms6aHJlZj0iI3ItMCIvPjwvZz4KPGcgdHJhbnNmb3JtPSJ0cmFuc2xhdGUoMzU4OSwyMzI4KSI+PHVzZSB4bGluazpocmVmPSIjcmVjdC0wIi8+PC9nPgo8ZyB0cmFuc2Zvcm09InRyYW5zbGF0ZSgzNjg2LDIzMjgpIj48dXNlIHhsaW5rOmhyZWY9IiNsYi0wIi8+PC9nPgo8ZyB0cmFuc2Zvcm09InRyYW5zbGF0ZSgzODgwLDIzMjgpIj48dXNlIHhsaW5rOmhyZWY9IiNlbXB0eS0wIi8+PC9nPgo8ZyB0cmFuc2Zvcm09InRyYW5zbGF0ZSgzOTc3LDIzMjgpIj48dXNlIHhsaW5rOmhyZWY9IiNuX3JiLTAiLz48L2c+CjxnIHRyYW5zZm9ybT0idHJhbnNsYXRlKDQwNzQsMjMyOCkiPjx1c2UgeGxpbms6aHJlZj0iI2ItMCIvPjwvZz4KPGcgdHJhbnNmb3JtPSJ0cmFuc2xhdGUoNDI2OCwyMzI4KSI+PHVzZSB4bGluazpocmVmPSIjdC0wIi8+PC9nPgo8ZyB0cmFuc2Zvcm09InRyYW5zbGF0ZSg0NDYyLDIzMjgpIj48dXNlIHhsaW5rOmhyZWY9IiNydC0wIi8+PC9nPgo8ZyB0cmFuc2Zvcm09InRyYW5zbGF0ZSg0NTU5LDIzMjgpIj48dXNlIHhsaW5rOmhyZWY9IiNsYi0wIi8+PC9nPgo8ZyB0cmFuc2Zvcm09InRyYW5zbGF0ZSg0ODUwLDIzMjgpIj48dXNlIHhsaW5rOmhyZWY9IiNyZWN0LTAiLz48L2c+CjxnIHRyYW5zZm9ybT0idHJhbnNsYXRlKDUwNDQsMjMyOCkiPjx1c2UgeGxpbms6aHJlZj0iI3ItMCIvPjwvZz4KPGcgdHJhbnNmb3JtPSJ0cmFuc2xhdGUoNTE0MSwyMzI4KSI+PHVzZSB4bGluazpocmVmPSIjbGItMCIvPjwvZz4KPGcgdHJhbnNmb3JtPSJ0cmFuc2xhdGUoNTIzOCwyMzI4KSI+PHVzZSB4bGluazpocmVmPSIjbl9yYi0wIi8+PC9nPgo8ZyB0cmFuc2Zvcm09InRyYW5zbGF0ZSg1MzM1LDIzMjgpIj48dXNlIHhsaW5rOmhyZWY9IiNyYi0wIi8+PC9nPgo8ZyB0cmFuc2Zvcm09InRyYW5zbGF0ZSg1NDMyLDIzMjgpIj48dXNlIHhsaW5rOmhyZWY9IiNsLTAiLz48L2c+CjxnIHRyYW5zZm9ybT0idHJhbnNsYXRlKDk3LDI0MjUpIj48dXNlIHhsaW5rOmhyZWY9IiNyLTAiLz48L2c+CjxnIHRyYW5zZm9ybT0idHJhbnNsYXRlKDE5NCwyNDI1KSI+PHVzZSB4bGluazpocmVmPSIjbGItMCIvPjwvZz4KPGcgdHJhbnNmb3JtPSJ0cmFuc2xhdGUoNDg1LDI0MjUpIj48dXNlIHhsaW5rOmhyZWY9IiNyZWN0LTAiLz48L2c+CjxnIHRyYW5zZm9ybT0idHJhbnNsYXRlKDY3OSwyNDI1KSI+PHVzZSB4bGluazpocmVmPSIjcmVjdC0wIi8+PC9nPgo8ZyB0cmFuc2Zvcm09InRyYW5zbGF0ZSg3NzYsMjQyNSkiPjx1c2UgeGxpbms6aHJlZj0iI3JlY3QtMCIvPjwvZz4KPGcgdHJhbnNmb3JtPSJ0cmFuc2xhdGUoODczLDI0MjUpIj48dXNlIHhsaW5rOmhyZWY9IiNyZWN0LTAiLz48L2c+CjxnIHRyYW5zZm9ybT0idHJhbnNsYXRlKDk3MCwyNDI1KSI+PHVzZSB4bGluazpocmVmPSIjcmVjdC0wIi8+PC9nPgo8ZyB0cmFuc2Zvcm09InRyYW5zbGF0ZSgxMDY3LDI0MjUpIj48dXNlIHhsaW5rOmhyZWY9IiNsdC0wIi8+PC9nPgo8ZyB0cmFuc2Zvcm09InRyYW5zbGF0ZSgxMjYxLDI0MjUpIj48dXNlIHhsaW5rOmhyZWY9IiNuX3JiLTAiLz48L2c+CjxnIHRyYW5zZm9ybT0idHJhbnNsYXRlKDEzNTgsMjQyNSkiPjx1c2UgeGxpbms6aHJlZj0iI2ItMCIvPjwvZz4KPGcgdHJhbnNmb3JtPSJ0cmFuc2xhdGUoMTU1MiwyNDI1KSI+PHVzZSB4bGluazpocmVmPSIjZW1wdHktMCIvPjwvZz4KPGcgdHJhbnNmb3JtPSJ0cmFuc2xhdGUoMTc0NiwyNDI1KSI+PHVzZSB4bGluazpocmVmPSIjbl9yYi0wIi8+PC9nPgo8ZyB0cmFuc2Zvcm09InRyYW5zbGF0ZSgxODQzLDI0MjUpIj48dXNlIHhsaW5rOmhyZWY9IiNyZWN0LTAiLz48L2c+CjxnIHRyYW5zZm9ybT0idHJhbnNsYXRlKDE5NDAsMjQyNSkiPjx1c2UgeGxpbms6aHJlZj0iI2wtMCIvPjwvZz4KPGcgdHJhbnNmb3JtPSJ0cmFuc2xhdGUoMjEzNCwyNDI1KSI+PHVzZSB4bGluazpocmVmPSIjcnQtMCIvPjwvZz4KPGcgdHJhbnNmb3JtPSJ0cmFuc2xhdGUoMjIzMSwyNDI1KSI+PHVzZSB4bGluazpocmVmPSIjbGItMCIvPjwvZz4KPGcgdHJhbnNmb3JtPSJ0cmFuc2xhdGUoMjYxOSwyNDI1KSI+PHVzZSB4bGluazpocmVmPSIjbl9yYi0wIi8+PC9nPgo8ZyB0cmFuc2Zvcm09InRyYW5zbGF0ZSgyNzE2LDI0MjUpIj48dXNlIHhsaW5rOmhyZWY9IiNyZWN0LTAiLz48L2c+CjxnIHRyYW5zZm9ybT0idHJhbnNsYXRlKDI4MTMsMjQyNSkiPjx1c2UgeGxpbms6aHJlZj0iI2xiLTAiLz48L2c+CjxnIHRyYW5zZm9ybT0idHJhbnNsYXRlKDMwMDcsMjQyNSkiPjx1c2UgeGxpbms6aHJlZj0iI3QtMCIvPjwvZz4KPGcgdHJhbnNmb3JtPSJ0cmFuc2xhdGUoMzY4NiwyNDI1KSI+PHVzZSB4bGluazpocmVmPSIjcmVjdC0wIi8+PC9nPgo8ZyB0cmFuc2Zvcm09InRyYW5zbGF0ZSgzOTc3LDI0MjUpIj48dXNlIHhsaW5rOmhyZWY9IiNyLTAiLz48L2c+CjxnIHRyYW5zZm9ybT0idHJhbnNsYXRlKDQwNzQsMjQyNSkiPjx1c2UgeGxpbms6aHJlZj0iI3JlY3QtMCIvPjwvZz4KPGcgdHJhbnNmb3JtPSJ0cmFuc2xhdGUoNDE3MSwyNDI1KSI+PHVzZSB4bGluazpocmVmPSIjbGItMCIvPjwvZz4KPGcgdHJhbnNmb3JtPSJ0cmFuc2xhdGUoNDU1OSwyNDI1KSI+PHVzZSB4bGluazpocmVmPSIjcnQtMCIvPjwvZz4KPGcgdHJhbnNmb3JtPSJ0cmFuc2xhdGUoNDY1NiwyNDI1KSI+PHVzZSB4bGluazpocmVmPSIjbGItMCIvPjwvZz4KPGcgdHJhbnNmb3JtPSJ0cmFuc2xhdGUoNDc1MywyNDI1KSI+PHVzZSB4bGluazpocmVmPSIjbl9yYi0wIi8+PC9nPgo8ZyB0cmFuc2Zvcm09InRyYW5zbGF0ZSg0ODUwLDI0MjUpIj48dXNlIHhsaW5rOmhyZWY9IiNyZWN0LTAiLz48L2c+CjxnIHRyYW5zZm9ybT0idHJhbnNsYXRlKDQ5NDcsMjQyNSkiPjx1c2UgeGxpbms6aHJlZj0iI2xiLTAiLz48L2c+CjxnIHRyYW5zZm9ybT0idHJhbnNsYXRlKDUxNDEsMjQyNSkiPjx1c2UgeGxpbms6aHJlZj0iI3J0LTAiLz48L2c+CjxnIHRyYW5zZm9ybT0idHJhbnNsYXRlKDUyMzgsMjQyNSkiPjx1c2UgeGxpbms6aHJlZj0iI3JlY3QtMCIvPjwvZz4KPGcgdHJhbnNmb3JtPSJ0cmFuc2xhdGUoNTMzNSwyNDI1KSI+PHVzZSB4bGluazpocmVmPSIjbHQtMCIvPjwvZz4KPGcgdHJhbnNmb3JtPSJ0cmFuc2xhdGUoMTk0LDI1MjIpIj48dXNlIHhsaW5rOmhyZWY9IiNydC0wIi8+PC9nPgo8ZyB0cmFuc2Zvcm09InRyYW5zbGF0ZSgyOTEsMjUyMikiPjx1c2UgeGxpbms6aHJlZj0iI3JlY3QtMCIvPjwvZz4KPGcgdHJhbnNmb3JtPSJ0cmFuc2xhdGUoMzg4LDI1MjIpIj48dXNlIHhsaW5rOmhyZWY9IiNyZWN0LTAiLz48L2c+CjxnIHRyYW5zZm9ybT0idHJhbnNsYXRlKDQ4NSwyNTIyKSI+PHVzZSB4bGluazpocmVmPSIjcmVjdC0wIi8+PC9nPgo8ZyB0cmFuc2Zvcm09InRyYW5zbGF0ZSg1ODIsMjUyMikiPjx1c2UgeGxpbms6aHJlZj0iI3JlY3QtMCIvPjwvZz4KPGcgdHJhbnNmb3JtPSJ0cmFuc2xhdGUoNjc5LDI1MjIpIj48dXNlIHhsaW5rOmhyZWY9IiNyZWN0LTAiLz48L2c+CjxnIHRyYW5zZm9ybT0idHJhbnNsYXRlKDc3NiwyNTIyKSI+PHVzZSB4bGluazpocmVmPSIjcmVjdC0wIi8+PC9nPgo8ZyB0cmFuc2Zvcm09InRyYW5zbGF0ZSg4NzMsMjUyMikiPjx1c2UgeGxpbms6aHJlZj0iI3JlY3QtMCIvPjwvZz4KPGcgdHJhbnNmb3JtPSJ0cmFuc2xhdGUoMTE2NCwyNTIyKSI+PHVzZSB4bGluazpocmVmPSIjci0wIi8+PC9nPgo8ZyB0cmFuc2Zvcm09InRyYW5zbGF0ZSgxMjYxLDI1MjIpIj48dXNlIHhsaW5rOmhyZWY9IiNyZWN0LTAiLz48L2c+CjxnIHRyYW5zZm9ybT0idHJhbnNsYXRlKDEzNTgsMjUyMikiPjx1c2UgeGxpbms6aHJlZj0iI2x0LTAiLz48L2c+CjxnIHRyYW5zZm9ybT0idHJhbnNsYXRlKDE2NDksMjUyMikiPjx1c2UgeGxpbms6aHJlZj0iI3ItMCIvPjwvZz4KPGcgdHJhbnNmb3JtPSJ0cmFuc2xhdGUoMTc0NiwyNTIyKSI+PHVzZSB4bGluazpocmVmPSIjcmVjdC0wIi8+PC9nPgo8ZyB0cmFuc2Zvcm09InRyYW5zbGF0ZSgxODQzLDI1MjIpIj48dXNlIHhsaW5rOmhyZWY9IiNsdC0wIi8+PC9nPgo8ZyB0cmFuc2Zvcm09InRyYW5zbGF0ZSgyMDM3LDI1MjIpIj48dXNlIHhsaW5rOmhyZWY9IiNiLTAiLz48L2c+CjxnIHRyYW5zZm9ybT0idHJhbnNsYXRlKDIxMzQsMjUyMikiPjx1c2UgeGxpbms6aHJlZj0iI25fcmItMCIvPjwvZz4KPGcgdHJhbnNmb3JtPSJ0cmFuc2xhdGUoMjIzMSwyNTIyKSI+PHVzZSB4bGluazpocmVmPSIjcmVjdC0wIi8+PC9nPgo8ZyB0cmFuc2Zvcm09InRyYW5zbGF0ZSgyNTIyLDI1MjIpIj48dXNlIHhsaW5rOmhyZWY9IiNyYi0wIi8+PC9nPgo8ZyB0cmFuc2Zvcm09InRyYW5zbGF0ZSgyNjE5LDI1MjIpIj48dXNlIHhsaW5rOmhyZWY9IiNyZWN0LTAiLz48L2c+CjxnIHRyYW5zZm9ybT0idHJhbnNsYXRlKDI3MTYsMjUyMikiPjx1c2UgeGxpbms6aHJlZj0iI3JlY3QtMCIvPjwvZz4KPGcgdHJhbnNmb3JtPSJ0cmFuc2xhdGUoMjgxMywyNTIyKSI+PHVzZSB4bGluazpocmVmPSIjcmVjdC0wIi8+PC9nPgo8ZyB0cmFuc2Zvcm09InRyYW5zbGF0ZSgyOTEwLDI1MjIpIj48dXNlIHhsaW5rOmhyZWY9IiNsYi0wIi8+PC9nPgo8ZyB0cmFuc2Zvcm09InRyYW5zbGF0ZSgzMjAxLDI1MjIpIj48dXNlIHhsaW5rOmhyZWY9IiNlbXB0eS0wIi8+PC9nPgo8ZyB0cmFuc2Zvcm09InRyYW5zbGF0ZSgzMjk4LDI1MjIpIj48dXNlIHhsaW5rOmhyZWY9IiNuX3JiLTAiLz48L2c+CjxnIHRyYW5zZm9ybT0idHJhbnNsYXRlKDMzOTUsMjUyMikiPjx1c2UgeGxpbms6aHJlZj0iI3JiLTAiLz48L2c+CjxnIHRyYW5zZm9ybT0idHJhbnNsYXRlKDM0OTIsMjUyMikiPjx1c2UgeGxpbms6aHJlZj0iI3JlY3QtMCIvPjwvZz4KPGcgdHJhbnNmb3JtPSJ0cmFuc2xhdGUoMzU4OSwyNTIyKSI+PHVzZSB4bGluazpocmVmPSIjcmVjdC0wIi8+PC9nPgo8ZyB0cmFuc2Zvcm09InRyYW5zbGF0ZSgzNjg2LDI1MjIpIj48dXNlIHhsaW5rOmhyZWY9IiNyZWN0LTAiLz48L2c+CjxnIHRyYW5zZm9ybT0idHJhbnNsYXRlKDM3ODMsMjUyMikiPjx1c2UgeGxpbms6aHJlZj0iI2xiLTAiLz48L2c+CjxnIHRyYW5zZm9ybT0idHJhbnNsYXRlKDQxNzEsMjUyMikiPjx1c2UgeGxpbms6aHJlZj0iI3QtMCIvPjwvZz4KPGcgdHJhbnNmb3JtPSJ0cmFuc2xhdGUoNDM2NSwyNTIyKSI+PHVzZSB4bGluazpocmVmPSIjZW1wdHktMCIvPjwvZz4KPGcgdHJhbnNmb3JtPSJ0cmFuc2xhdGUoNDY1NiwyNTIyKSI+PHVzZSB4bGluazpocmVmPSIjcmVjdC0wIi8+PC9nPgo8ZyB0cmFuc2Zvcm09InRyYW5zbGF0ZSg0NzUzLDI1MjIpIj48dXNlIHhsaW5rOmhyZWY9IiNyZWN0LTAiLz48L2c+CjxnIHRyYW5zZm9ybT0idHJhbnNsYXRlKDQ4NTAsMjUyMikiPjx1c2UgeGxpbms6aHJlZj0iI3JlY3QtMCIvPjwvZz4KPGcgdHJhbnNmb3JtPSJ0cmFuc2xhdGUoNDk0NywyNTIyKSI+PHVzZSB4bGluazpocmVmPSIjcmVjdC0wIi8+PC9nPgo8ZyB0cmFuc2Zvcm09InRyYW5zbGF0ZSg1MDQ0LDI1MjIpIj48dXNlIHhsaW5rOmhyZWY9IiNsYi0wIi8+PC9nPgo8ZyB0cmFuc2Zvcm09InRyYW5zbGF0ZSgyOTEsMjYxOSkiPjx1c2UgeGxpbms6aHJlZj0iI3JlY3QtMCIvPjwvZz4KPGcgdHJhbnNmb3JtPSJ0cmFuc2xhdGUoMzg4LDI2MTkpIj48dXNlIHhsaW5rOmhyZWY9IiNyZWN0LTAiLz48L2c+CjxnIHRyYW5zZm9ybT0idHJhbnNsYXRlKDc3NiwyNjE5KSI+PHVzZSB4bGluazpocmVmPSIjcmVjdC0wIi8+PC9nPgo8ZyB0cmFuc2Zvcm09InRyYW5zbGF0ZSg4NzMsMjYxOSkiPjx1c2UgeGxpbms6aHJlZj0iI3JlY3QtMCIvPjwvZz4KPGcgdHJhbnNmb3JtPSJ0cmFuc2xhdGUoOTcwLDI2MTkpIj48dXNlIHhsaW5rOmhyZWY9IiNyZWN0LTAiLz48L2c+CjxnIHRyYW5zZm9ybT0idHJhbnNsYXRlKDEwNjcsMjYxOSkiPjx1c2UgeGxpbms6aHJlZj0iI2xiLTAiLz48L2c+CjxnIHRyYW5zZm9ybT0idHJhbnNsYXRlKDIwMzcsMjYxOSkiPjx1c2UgeGxpbms6aHJlZj0iI3J0LTAiLz48L2c+CjxnIHRyYW5zZm9ybT0idHJhbnNsYXRlKDIxMzQsMjYxOSkiPjx1c2UgeGxpbms6aHJlZj0iI3JlY3QtMCIvPjwvZz4KPGcgdHJhbnNmb3JtPSJ0cmFuc2xhdGUoMjIzMSwyNjE5KSI+PHVzZSB4bGluazpocmVmPSIjcmVjdC0wIi8+PC9nPgo8ZyB0cmFuc2Zvcm09InRyYW5zbGF0ZSgyMzI4LDI2MTkpIj48dXNlIHhsaW5rOmhyZWY9IiNsYi0wIi8+PC9nPgo8ZyB0cmFuc2Zvcm09InRyYW5zbGF0ZSgyNDI1LDI2MTkpIj48dXNlIHhsaW5rOmhyZWY9IiNuX3JiLTAiLz48L2c+CjxnIHRyYW5zZm9ybT0idHJhbnNsYXRlKDI1MjIsMjYxOSkiPjx1c2UgeGxpbms6aHJlZj0iI3JlY3QtMCIvPjwvZz4KPGcgdHJhbnNmb3JtPSJ0cmFuc2xhdGUoMjkxMCwyNjE5KSI+PHVzZSB4bGluazpocmVmPSIjcmVjdC0wIi8+PC9nPgo8ZyB0cmFuc2Zvcm09InRyYW5zbGF0ZSgzMjk4LDI2MTkpIj48dXNlIHhsaW5rOmhyZWY9IiNyLTAiLz48L2c+CjxnIHRyYW5zZm9ybT0idHJhbnNsYXRlKDMzOTUsMjYxOSkiPjx1c2UgeGxpbms6aHJlZj0iI3JlY3QtMCIvPjwvZz4KPGcgdHJhbnNmb3JtPSJ0cmFuc2xhdGUoMzQ5MiwyNjE5KSI+PHVzZSB4bGluazpocmVmPSIjcmVjdC0wIi8+PC9nPgo8ZyB0cmFuc2Zvcm09InRyYW5zbGF0ZSgzNzgzLDI2MTkpIj48dXNlIHhsaW5rOmhyZWY9IiNyZWN0LTAiLz48L2c+CjxnIHRyYW5zZm9ybT0idHJhbnNsYXRlKDM5NzcsMjYxOSkiPjx1c2UgeGxpbms6aHJlZj0iI3JiLTAiLz48L2c+CjxnIHRyYW5zZm9ybT0idHJhbnNsYXRlKDQwNzQsMjYxOSkiPjx1c2UgeGxpbms6aHJlZj0iI2xiLTAiLz48L2c+CjxnIHRyYW5zZm9ybT0idHJhbnNsYXRlKDQ2NTYsMjYxOSkiPjx1c2UgeGxpbms6aHJlZj0iI3JlY3QtMCIvPjwvZz4KPGcgdHJhbnNmb3JtPSJ0cmFuc2xhdGUoNTA0NCwyNjE5KSI+PHVzZSB4bGluazpocmVmPSIjcmVjdC0wIi8+PC9nPgo8ZyB0cmFuc2Zvcm09InRyYW5zbGF0ZSg1MTQxLDI2MTkpIj48dXNlIHhsaW5rOmhyZWY9IiNyZWN0LTAiLz48L2c+CjxnIHRyYW5zZm9ybT0idHJhbnNsYXRlKDUyMzgsMjYxOSkiPjx1c2UgeGxpbms6aHJlZj0iI2wtMCIvPjwvZz4KPGcgdHJhbnNmb3JtPSJ0cmFuc2xhdGUoMCwyNzE2KSI+PHVzZSB4bGluazpocmVmPSIjcmItMCIvPjwvZz4KPGcgdHJhbnNmb3JtPSJ0cmFuc2xhdGUoOTcsMjcxNikiPjx1c2UgeGxpbms6aHJlZj0iI2wtMCIvPjwvZz4KPGcgdHJhbnNmb3JtPSJ0cmFuc2xhdGUoMjkxLDI3MTYpIj48dXNlIHhsaW5rOmhyZWY9IiNydC0wIi8+PC9nPgo8ZyB0cmFuc2Zvcm09InRyYW5zbGF0ZSgzODgsMjcxNikiPjx1c2UgeGxpbms6aHJlZj0iI3JlY3QtMCIvPjwvZz4KPGcgdHJhbnNmb3JtPSJ0cmFuc2xhdGUoNTgyLDI3MTYpIj48dXNlIHhsaW5rOmhyZWY9IiNlbXB0eS0wIi8+PC9nPgo8ZyB0cmFuc2Zvcm09InRyYW5zbGF0ZSg3NzYsMjcxNikiPjx1c2UgeGxpbms6aHJlZj0iI3JlY3QtMCIvPjwvZz4KPGcgdHJhbnNmb3JtPSJ0cmFuc2xhdGUoODczLDI3MTYpIj48dXNlIHhsaW5rOmhyZWY9IiNyZWN0LTAiLz48L2c+CjxnIHRyYW5zZm9ybT0idHJhbnNsYXRlKDEwNjcsMjcxNikiPjx1c2UgeGxpbms6aHJlZj0iI3JlY3QtMCIvPjwvZz4KPGcgdHJhbnNmb3JtPSJ0cmFuc2xhdGUoMTE2NCwyNzE2KSI+PHVzZSB4bGluazpocmVmPSIjcmVjdC0wIi8+PC9nPgo8ZyB0cmFuc2Zvcm09InRyYW5zbGF0ZSgxMjYxLDI3MTYpIj48dXNlIHhsaW5rOmhyZWY9IiNyZWN0LTAiLz48L2c+CjxnIHRyYW5zZm9ybT0idHJhbnNsYXRlKDEzNTgsMjcxNikiPjx1c2UgeGxpbms6aHJlZj0iI3JlY3QtMCIvPjwvZz4KPGcgdHJhbnNmb3JtPSJ0cmFuc2xhdGUoMTQ1NSwyNzE2KSI+PHVzZSB4bGluazpocmVmPSIjbGItMCIvPjwvZz4KPGcgdHJhbnNmb3JtPSJ0cmFuc2xhdGUoMTY0OSwyNzE2KSI+PHVzZSB4bGluazpocmVmPSIjci0wIi8+PC9nPgo8ZyB0cmFuc2Zvcm09InRyYW5zbGF0ZSgxNzQ2LDI3MTYpIj48dXNlIHhsaW5rOmhyZWY9IiNyZWN0LTAiLz48L2c+CjxnIHRyYW5zZm9ybT0idHJhbnNsYXRlKDE4NDMsMjcxNikiPjx1c2UgeGxpbms6aHJlZj0iI3JlY3QtMCIvPjwvZz4KPGcgdHJhbnNmb3JtPSJ0cmFuc2xhdGUoMTk0MCwyNzE2KSI+PHVzZSB4bGluazpocmVmPSIjbGItMCIvPjwvZz4KPGcgdHJhbnNmb3JtPSJ0cmFuc2xhdGUoMjEzNCwyNzE2KSI+PHVzZSB4bGluazpocmVmPSIjcnQtMCIvPjwvZz4KPGcgdHJhbnNmb3JtPSJ0cmFuc2xhdGUoMjIzMSwyNzE2KSI+PHVzZSB4bGluazpocmVmPSIjcmVjdC0wIi8+PC9nPgo8ZyB0cmFuc2Zvcm09InRyYW5zbGF0ZSgyMzI4LDI3MTYpIj48dXNlIHhsaW5rOmhyZWY9IiNyZWN0LTAiLz48L2c+CjxnIHRyYW5zZm9ybT0idHJhbnNsYXRlKDI0MjUsMjcxNikiPjx1c2UgeGxpbms6aHJlZj0iI3JlY3QtMCIvPjwvZz4KPGcgdHJhbnNmb3JtPSJ0cmFuc2xhdGUoMjUyMiwyNzE2KSI+PHVzZSB4bGluazpocmVmPSIjcmVjdC0wIi8+PC9nPgo8ZyB0cmFuc2Zvcm09InRyYW5zbGF0ZSgyNzE2LDI3MTYpIj48dXNlIHhsaW5rOmhyZWY9IiNlbXB0eS0wIi8+PC9nPgo8ZyB0cmFuc2Zvcm09InRyYW5zbGF0ZSgyOTEwLDI3MTYpIj48dXNlIHhsaW5rOmhyZWY9IiNyZWN0LTAiLz48L2c+CjxnIHRyYW5zZm9ybT0idHJhbnNsYXRlKDMwMDcsMjcxNikiPjx1c2UgeGxpbms6aHJlZj0iI2wtMCIvPjwvZz4KPGcgdHJhbnNmb3JtPSJ0cmFuc2xhdGUoMzM5NSwyNzE2KSI+PHVzZSB4bGluazpocmVmPSIjcnQtMCIvPjwvZz4KPGcgdHJhbnNmb3JtPSJ0cmFuc2xhdGUoMzQ5MiwyNzE2KSI+PHVzZSB4bGluazpocmVmPSIjcmVjdC0wIi8+PC9nPgo8ZyB0cmFuc2Zvcm09InRyYW5zbGF0ZSgzNTg5LDI3MTYpIj48dXNlIHhsaW5rOmhyZWY9IiNyZWN0LTAiLz48L2c+CjxnIHRyYW5zZm9ybT0idHJhbnNsYXRlKDM2ODYsMjcxNikiPjx1c2UgeGxpbms6aHJlZj0iI3JlY3QtMCIvPjwvZz4KPGcgdHJhbnNmb3JtPSJ0cmFuc2xhdGUoMzc4MywyNzE2KSI+PHVzZSB4bGluazpocmVmPSIjcmVjdC0wIi8+PC9nPgo8ZyB0cmFuc2Zvcm09InRyYW5zbGF0ZSgzOTc3LDI3MTYpIj48dXNlIHhsaW5rOmhyZWY9IiNydC0wIi8+PC9nPgo8ZyB0cmFuc2Zvcm09InRyYW5zbGF0ZSg0MDc0LDI3MTYpIj48dXNlIHhsaW5rOmhyZWY9IiNyZWN0LTAiLz48L2c+CjxnIHRyYW5zZm9ybT0idHJhbnNsYXRlKDQxNzEsMjcxNikiPjx1c2UgeGxpbms6aHJlZj0iI3JlY3QtMCIvPjwvZz4KPGcgdHJhbnNmb3JtPSJ0cmFuc2xhdGUoNDI2OCwyNzE2KSI+PHVzZSB4bGluazpocmVmPSIjbC0wIi8+PC9nPgo8ZyB0cmFuc2Zvcm09InRyYW5zbGF0ZSg0MzY1LDI3MTYpIj48dXNlIHhsaW5rOmhyZWY9IiNuX3JiLTAiLz48L2c+CjxnIHRyYW5zZm9ybT0idHJhbnNsYXRlKDQ0NjIsMjcxNikiPjx1c2UgeGxpbms6aHJlZj0iI2ItMCIvPjwvZz4KPGcgdHJhbnNmb3JtPSJ0cmFuc2xhdGUoNDU1OSwyNzE2KSI+PHVzZSB4bGluazpocmVmPSIjbl9yYi0wIi8+PC9nPgo8ZyB0cmFuc2Zvcm09InRyYW5zbGF0ZSg0NjU2LDI3MTYpIj48dXNlIHhsaW5rOmhyZWY9IiNyZWN0LTAiLz48L2c+CjxnIHRyYW5zZm9ybT0idHJhbnNsYXRlKDQ4NTAsMjcxNikiPjx1c2UgeGxpbms6aHJlZj0iI2VtcHR5LTAiLz48L2c+CjxnIHRyYW5zZm9ybT0idHJhbnNsYXRlKDUwNDQsMjcxNikiPjx1c2UgeGxpbms6aHJlZj0iI3JlY3QtMCIvPjwvZz4KPGcgdHJhbnNmb3JtPSJ0cmFuc2xhdGUoNTE0MSwyNzE2KSI+PHVzZSB4bGluazpocmVmPSIjbHQtMCIvPjwvZz4KPGcgdHJhbnNmb3JtPSJ0cmFuc2xhdGUoNTQzMiwyNzE2KSI+PHVzZSB4bGluazpocmVmPSIjYi0wIi8+PC9nPgo8ZyB0cmFuc2Zvcm09InRyYW5zbGF0ZSgwLDI4MTMpIj48dXNlIHhsaW5rOmhyZWY9IiNyZWN0LTAiLz48L2c+CjxnIHRyYW5zZm9ybT0idHJhbnNsYXRlKDM4OCwyODEzKSI+PHVzZSB4bGluazpocmVmPSIjcmVjdC0wIi8+PC9nPgo8ZyB0cmFuc2Zvcm09InRyYW5zbGF0ZSg2NzksMjgxMykiPjx1c2UgeGxpbms6aHJlZj0iI25fcmItMCIvPjwvZz4KPGcgdHJhbnNmb3JtPSJ0cmFuc2xhdGUoNzc2LDI4MTMpIj48dXNlIHhsaW5rOmhyZWY9IiNyZWN0LTAiLz48L2c+CjxnIHRyYW5zZm9ybT0idHJhbnNsYXRlKDg3MywyODEzKSI+PHVzZSB4bGluazpocmVmPSIjcmVjdC0wIi8+PC9nPgo8ZyB0cmFuc2Zvcm09InRyYW5zbGF0ZSg5NzAsMjgxMykiPjx1c2UgeGxpbms6aHJlZj0iI3JlY3QtMCIvPjwvZz4KPGcgdHJhbnNmb3JtPSJ0cmFuc2xhdGUoMTA2NywyODEzKSI+PHVzZSB4bGluazpocmVmPSIjcmVjdC0wIi8+PC9nPgo8ZyB0cmFuc2Zvcm09InRyYW5zbGF0ZSgxMTY0LDI4MTMpIj48dXNlIHhsaW5rOmhyZWY9IiNyZWN0LTAiLz48L2c+CjxnIHRyYW5zZm9ybT0idHJhbnNsYXRlKDEyNjEsMjgxMykiPjx1c2UgeGxpbms6aHJlZj0iI3JlY3QtMCIvPjwvZz4KPGcgdHJhbnNmb3JtPSJ0cmFuc2xhdGUoMTQ1NSwyODEzKSI+PHVzZSB4bGluazpocmVmPSIjcmVjdC0wIi8+PC9nPgo8ZyB0cmFuc2Zvcm09InRyYW5zbGF0ZSgxNzQ2LDI4MTMpIj48dXNlIHhsaW5rOmhyZWY9IiN0LTAiLz48L2c+CjxnIHRyYW5zZm9ybT0idHJhbnNsYXRlKDE5NDAsMjgxMykiPjx1c2UgeGxpbms6aHJlZj0iI3JlY3QtMCIvPjwvZz4KPGcgdHJhbnNmb3JtPSJ0cmFuc2xhdGUoMjQyNSwyODEzKSI+PHVzZSB4bGluazpocmVmPSIjcnQtMCIvPjwvZz4KPGcgdHJhbnNmb3JtPSJ0cmFuc2xhdGUoMjUyMiwyODEzKSI+PHVzZSB4bGluazpocmVmPSIjcmVjdC0wIi8+PC9nPgo8ZyB0cmFuc2Zvcm09InRyYW5zbGF0ZSgyODEzLDI4MTMpIj48dXNlIHhsaW5rOmhyZWY9IiNuX3JiLTAiLz48L2c+CjxnIHRyYW5zZm9ybT0idHJhbnNsYXRlKDI5MTAsMjgxMykiPjx1c2UgeGxpbms6aHJlZj0iI3JlY3QtMCIvPjwvZz4KPGcgdHJhbnNmb3JtPSJ0cmFuc2xhdGUoMzIwMSwyODEzKSI+PHVzZSB4bGluazpocmVmPSIjYi0wIi8+PC9nPgo8ZyB0cmFuc2Zvcm09InRyYW5zbGF0ZSgzNDkyLDI4MTMpIj48dXNlIHhsaW5rOmhyZWY9IiNydC0wIi8+PC9nPgo8ZyB0cmFuc2Zvcm09InRyYW5zbGF0ZSgzNTg5LDI4MTMpIj48dXNlIHhsaW5rOmhyZWY9IiNyZWN0LTAiLz48L2c+CjxnIHRyYW5zZm9ybT0idHJhbnNsYXRlKDM3ODMsMjgxMykiPjx1c2UgeGxpbms6aHJlZj0iI3JlY3QtMCIvPjwvZz4KPGcgdHJhbnNmb3JtPSJ0cmFuc2xhdGUoMzg4MCwyODEzKSI+PHVzZSB4bGluazpocmVmPSIjbC0wIi8+PC9nPgo8ZyB0cmFuc2Zvcm09InRyYW5zbGF0ZSg0MDc0LDI4MTMpIj48dXNlIHhsaW5rOmhyZWY9IiNydC0wIi8+PC9nPgo8ZyB0cmFuc2Zvcm09InRyYW5zbGF0ZSg0MTcxLDI4MTMpIj48dXNlIHhsaW5rOmhyZWY9IiNsdC0wIi8+PC9nPgo8ZyB0cmFuc2Zvcm09InRyYW5zbGF0ZSg0MzY1LDI4MTMpIj48dXNlIHhsaW5rOmhyZWY9IiNyLTAiLz48L2c+CjxnIHRyYW5zZm9ybT0idHJhbnNsYXRlKDQ0NjIsMjgxMykiPjx1c2UgeGxpbms6aHJlZj0iI3JlY3QtMCIvPjwvZz4KPGcgdHJhbnNmb3JtPSJ0cmFuc2xhdGUoNDU1OSwyODEzKSI+PHVzZSB4bGluazpocmVmPSIjcmVjdC0wIi8+PC9nPgo8ZyB0cmFuc2Zvcm09InRyYW5zbGF0ZSg0NjU2LDI4MTMpIj48dXNlIHhsaW5rOmhyZWY9IiNyZWN0LTAiLz48L2c+CjxnIHRyYW5zZm9ybT0idHJhbnNsYXRlKDQ5NDcsMjgxMykiPjx1c2UgeGxpbms6aHJlZj0iI25fcmItMCIvPjwvZz4KPGcgdHJhbnNmb3JtPSJ0cmFuc2xhdGUoNTA0NCwyODEzKSI+PHVzZSB4bGluazpocmVmPSIjcmVjdC0wIi8+PC9nPgo8ZyB0cmFuc2Zvcm09InRyYW5zbGF0ZSg1NDMyLDI4MTMpIj48dXNlIHhsaW5rOmhyZWY9IiNyZWN0LTAiLz48L2c+CjxnIHRyYW5zZm9ybT0idHJhbnNsYXRlKDAsMjkxMCkiPjx1c2UgeGxpbms6aHJlZj0iI3J0LTAiLz48L2c+CjxnIHRyYW5zZm9ybT0idHJhbnNsYXRlKDk3LDI5MTApIj48dXNlIHhsaW5rOmhyZWY9IiNsLTAiLz48L2c+CjxnIHRyYW5zZm9ybT0idHJhbnNsYXRlKDI5MSwyOTEwKSI+PHVzZSB4bGluazpocmVmPSIjci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3JlY3QtMCIvPjwvZz4KPGcgdHJhbnNmb3JtPSJ0cmFuc2xhdGUoNzc2LDI5MTApIj48dXNlIHhsaW5rOmhyZWY9IiNyZWN0LTAiLz48L2c+CjxnIHRyYW5zZm9ybT0idHJhbnNsYXRlKDg3MywyOTEwKSI+PHVzZSB4bGluazpocmVmPSIjbHQtMCIvPjwvZz4KPGcgdHJhbnNmb3JtPSJ0cmFuc2xhdGUoMTA2NywyOTEwKSI+PHVzZSB4bGluazpocmVmPSIjcnQtMCIvPjwvZz4KPGcgdHJhbnNmb3JtPSJ0cmFuc2xhdGUoMTE2NCwyOTEwKSI+PHVzZSB4bGluazpocmVmPSIjcmVjdC0wIi8+PC9nPgo8ZyB0cmFuc2Zvcm09InRyYW5zbGF0ZSgxMjYxLDI5MTApIj48dXNlIHhsaW5rOmhyZWY9IiNyZWN0LTAiLz48L2c+CjxnIHRyYW5zZm9ybT0idHJhbnNsYXRlKDE0NTUsMjkxMCkiPjx1c2UgeGxpbms6aHJlZj0iI3JlY3QtMCIvPjwvZz4KPGcgdHJhbnNmb3JtPSJ0cmFuc2xhdGUoMTU1MiwyOTEwKSI+PHVzZSB4bGluazpocmVmPSIjbC0wIi8+PC9nPgo8ZyB0cmFuc2Zvcm09InRyYW5zbGF0ZSgxOTQwLDI5MTApIj48dXNlIHhsaW5rOmhyZWY9IiNydC0wIi8+PC9nPgo8ZyB0cmFuc2Zvcm09InRyYW5zbGF0ZSgyMDM3LDI5MTApIj48dXNlIHhsaW5rOmhyZWY9IiNyZWN0LTAiLz48L2c+CjxnIHRyYW5zZm9ybT0idHJhbnNsYXRlKDIxMzQsMjkxMCkiPjx1c2UgeGxpbms6aHJlZj0iI3JlY3QtMCIvPjwvZz4KPGcgdHJhbnNmb3JtPSJ0cmFuc2xhdGUoMjIzMSwyOTEwKSI+PHVzZSB4bGluazpocmVmPSIjbC0wIi8+PC9nPgo8ZyB0cmFuc2Zvcm09InRyYW5zbGF0ZSgyNTIyLDI5MTApIj48dXNlIHhsaW5rOmhyZWY9IiNydC0wIi8+PC9nPgo8ZyB0cmFuc2Zvcm09InRyYW5zbGF0ZSgyNjE5LDI5MTApIj48dXNlIHhsaW5rOmhyZWY9IiNyZWN0LTAiLz48L2c+CjxnIHRyYW5zZm9ybT0idHJhbnNsYXRlKDI3MTYsMjkxMCkiPjx1c2UgeGxpbms6aHJlZj0iI3JlY3QtMCIvPjwvZz4KPGcgdHJhbnNmb3JtPSJ0cmFuc2xhdGUoMjgxMywyOTEwKSI+PHVzZSB4bGluazpocmVmPSIjcmVjdC0wIi8+PC9nPgo8ZyB0cmFuc2Zvcm09InRyYW5zbGF0ZSgyOTEwLDI5MTApIj48dXNlIHhsaW5rOmhyZWY9IiNsdC0wIi8+PC9nPgo8ZyB0cmFuc2Zvcm09InRyYW5zbGF0ZSgzMjAxLDI5MTApIj48dXNlIHhsaW5rOmhyZWY9IiNyZWN0LTAiLz48L2c+CjxnIHRyYW5zZm9ybT0idHJhbnNsYXRlKDMzOTUsMjkxMCkiPjx1c2UgeGxpbms6aHJlZj0iI2VtcHR5LTAiLz48L2c+CjxnIHRyYW5zZm9ybT0idHJhbnNsYXRlKDM1ODksMjkxMCkiPjx1c2UgeGxpbms6aHJlZj0iI3QtMCIvPjwvZz4KPGcgdHJhbnNmb3JtPSJ0cmFuc2xhdGUoMzc4MywyOTEwKSI+PHVzZSB4bGluazpocmVmPSIjdC0wIi8+PC9nPgo8ZyB0cmFuc2Zvcm09InRyYW5zbGF0ZSgzODgwLDI5MTApIj48dXNlIHhsaW5rOmhyZWY9IiNuX3JiLTAiLz48L2c+CjxnIHRyYW5zZm9ybT0idHJhbnNsYXRlKDM5NzcsMjkxMCkiPjx1c2UgeGxpbms6aHJlZj0iI2ItMCIvPjwvZz4KPGcgdHJhbnNmb3JtPSJ0cmFuc2xhdGUoNDI2OCwyOTEwKSI+PHVzZSB4bGluazpocmVmPSIjZW1wdHktMCIvPjwvZz4KPGcgdHJhbnNmb3JtPSJ0cmFuc2xhdGUoNDY1NiwyOTEwKSI+PHVzZSB4bGluazpocmVmPSIjcnQtMCIvPjwvZz4KPGcgdHJhbnNmb3JtPSJ0cmFuc2xhdGUoNDc1MywyOTEwKSI+PHVzZSB4bGluazpocmVmPSIjcmVjdC0wIi8+PC9nPgo8ZyB0cmFuc2Zvcm09InRyYW5zbGF0ZSg0ODUwLDI5MTApIj48dXNlIHhsaW5rOmhyZWY9IiNyZWN0LTAiLz48L2c+CjxnIHRyYW5zZm9ybT0idHJhbnNsYXRlKDQ5NDcsMjkxMCkiPjx1c2UgeGxpbms6aHJlZj0iI3JlY3QtMCIvPjwvZz4KPGcgdHJhbnNmb3JtPSJ0cmFuc2xhdGUoNTA0NCwyOTEwKSI+PHVzZSB4bGluazpocmVmPSIjcmVjdC0wIi8+PC9nPgo8ZyB0cmFuc2Zvcm09InRyYW5zbGF0ZSg1MTQxLDI5MTApIj48dXNlIHhsaW5rOmhyZWY9IiNsYi0wIi8+PC9nPgo8ZyB0cmFuc2Zvcm09InRyYW5zbGF0ZSg1NDMyLDI5MTApIj48dXNlIHhsaW5rOmhyZWY9IiNyZWN0LTAiLz48L2c+CjxnIHRyYW5zZm9ybT0idHJhbnNsYXRlKDE5NCwzMDA3KSI+PHVzZSB4bGluazpocmVmPSIjZW1wdHktMCIvPjwvZz4KPGcgdHJhbnNmb3JtPSJ0cmFuc2xhdGUoMzg4LDMwMDcpIj48dXNlIHhsaW5rOmhyZWY9IiNydC0wIi8+PC9nPgo8ZyB0cmFuc2Zvcm09InRyYW5zbGF0ZSg0ODUsMzAwNykiPjx1c2UgeGxpbms6aHJlZj0iI3JlY3QtMCIvPjwvZz4KPGcgdHJhbnNmb3JtPSJ0cmFuc2xhdGUoNzc2LDMwMDcpIj48dXNlIHhsaW5rOmhyZWY9IiN0LTAiLz48L2c+CjxnIHRyYW5zZm9ybT0idHJhbnNsYXRlKDk3MCwzMDA3KSI+PHVzZSB4bGluazpocmVmPSIjYi0wIi8+PC9nPgo8ZyB0cmFuc2Zvcm09InRyYW5zbGF0ZSgxMTY0LDMwMDcpIj48dXNlIHhsaW5rOmhyZWY9IiNyZWN0LTAiLz48L2c+CjxnIHRyYW5zZm9ybT0idHJhbnNsYXRlKDEyNjEsMzAwNykiPjx1c2UgeGxpbms6aHJlZj0iI3JlY3QtMCIvPjwvZz4KPGcgdHJhbnNmb3JtPSJ0cmFuc2xhdGUoMTM1OCwzMDA3KSI+PHVzZSB4bGluazpocmVmPSIjbl9yYi0wIi8+PC9nPgo8ZyB0cmFuc2Zvcm09InRyYW5zbGF0ZSgxNDU1LDMwMDcpIj48dXNlIHhsaW5rOmhyZWY9IiNyZWN0LTAiLz48L2c+CjxnIHRyYW5zZm9ybT0idHJhbnNsYXRlKDE3NDYsMzAwNykiPjx1c2UgeGxpbms6aHJlZj0iI25fcmItMCIvPjwvZz4KPGcgdHJhbnNmb3JtPSJ0cmFuc2xhdGUoMTg0MywzMDA3KSI+PHVzZSB4bGluazpocmVmPSIjYi0wIi8+PC9nPgo8ZyB0cmFuc2Zvcm09InRyYW5zbGF0ZSgyMDM3LDMwMDcpIj48dXNlIHhsaW5rOmhyZWY9IiNyZWN0LTAiLz48L2c+CjxnIHRyYW5zZm9ybT0idHJhbnNsYXRlKDIxMzQsMzAwNykiPjx1c2UgeGxpbms6aHJlZj0iI3JlY3QtMCIvPjwvZz4KPGcgdHJhbnNmb3JtPSJ0cmFuc2xhdGUoMjMyOCwzMDA3KSI+PHVzZSB4bGluazpocmVmPSIjZW1wdHktMCIvPjwvZz4KPGcgdHJhbnNmb3JtPSJ0cmFuc2xhdGUoMjYxOSwzMDA3KSI+PHVzZSB4bGluazpocmVmPSIjdC0wIi8+PC9nPgo8ZyB0cmFuc2Zvcm09InRyYW5zbGF0ZSgyODEzLDMwMDcpIj48dXNlIHhsaW5rOmhyZWY9IiNyZWN0LTAiLz48L2c+CjxnIHRyYW5zZm9ybT0idHJhbnNsYXRlKDMwMDcsMzAwNykiPjx1c2UgeGxpbms6aHJlZj0iI2ItMCIvPjwvZz4KPGcgdHJhbnNmb3JtPSJ0cmFuc2xhdGUoMzIwMSwzMDA3KSI+PHVzZSB4bGluazpocmVmPSIjcmVjdC0wIi8+PC9nPgo8ZyB0cmFuc2Zvcm09InRyYW5zbGF0ZSgzMjk4LDMwMDcpIj48dXNlIHhsaW5rOmhyZWY9IiNsYi0wIi8+PC9nPgo8ZyB0cmFuc2Zvcm09InRyYW5zbGF0ZSgzNDkyLDMwMDcpIj48dXNlIHhsaW5rOmhyZWY9IiNiLTAiLz48L2c+CjxnIHRyYW5zZm9ybT0idHJhbnNsYXRlKDM4ODAsMzAwNykiPjx1c2UgeGxpbms6aHJlZj0iI3JiLTAiLz48L2c+CjxnIHRyYW5zZm9ybT0idHJhbnNsYXRlKDM5NzcsMzAwNykiPjx1c2UgeGxpbms6aHJlZj0iI2x0LTAiLz48L2c+CjxnIHRyYW5zZm9ybT0idHJhbnNsYXRlKDQxNzEsMzAwNykiPjx1c2UgeGxpbms6aHJlZj0iI2VtcHR5LTAiLz48L2c+CjxnIHRyYW5zZm9ybT0idHJhbnNsYXRlKDQ0NjIsMzAwNykiPjx1c2UgeGxpbms6aHJlZj0iI3JiLTAiLz48L2c+CjxnIHRyYW5zZm9ybT0idHJhbnNsYXRlKDQ1NTksMzAwNykiPjx1c2UgeGxpbms6aHJlZj0iI2wtMCIvPjwvZz4KPGcgdHJhbnNmb3JtPSJ0cmFuc2xhdGUoNDk0NywzMDA3KSI+PHVzZSB4bGluazpocmVmPSIjcmVjdC0wIi8+PC9nPgo8ZyB0cmFuc2Zvcm09InRyYW5zbGF0ZSg1MDQ0LDMwMDcpIj48dXNlIHhsaW5rOmhyZWY9IiNyZWN0LTAiLz48L2c+CjxnIHRyYW5zZm9ybT0idHJhbnNsYXRlKDUxNDEsMzAwNykiPjx1c2UgeGxpbms6aHJlZj0iI3JlY3QtMCIvPjwvZz4KPGcgdHJhbnNmb3JtPSJ0cmFuc2xhdGUoNTIzOCwzMDA3KSI+PHVzZSB4bGluazpocmVmPSIjbC0wIi8+PC9nPgo8ZyB0cmFuc2Zvcm09InRyYW5zbGF0ZSg1MzM1LDMwMDcpIj48dXNlIHhsaW5rOmhyZWY9IiNuX3JiLTAiLz48L2c+CjxnIHRyYW5zZm9ybT0idHJhbnNsYXRlKDU0MzIsMzAwNykiPjx1c2UgeGxpbms6aHJlZj0iI3JlY3QtMCIvPjwvZz4KPGcgdHJhbnNmb3JtPSJ0cmFuc2xhdGUoMCwzMTA0KSI+PHVzZSB4bGluazpocmVmPSIjZW1wdHktMCIvPjwvZz4KPGcgdHJhbnNmb3JtPSJ0cmFuc2xhdGUoMTk0LDMxMDQpIj48dXNlIHhsaW5rOmhyZWY9IiNuX3JiLTAiLz48L2c+CjxnIHRyYW5zZm9ybT0idHJhbnNsYXRlKDI5MSwzMTA0KSI+PHVzZSB4bGluazpocmVmPSIjYi0wIi8+PC9nPgo8ZyB0cmFuc2Zvcm09InRyYW5zbGF0ZSg0ODUsMzEwNCkiPjx1c2UgeGxpbms6aHJlZj0iI3J0LTAiLz48L2c+CjxnIHRyYW5zZm9ybT0idHJhbnNsYXRlKDU4MiwzMTA0KSI+PHVzZSB4bGluazpocmVmPSIjcmVjdC0wIi8+PC9nPgo8ZyB0cmFuc2Zvcm09InRyYW5zbGF0ZSg2NzksMzEwNCkiPjx1c2UgeGxpbms6aHJlZj0iI2xiLTAiLz48L2c+CjxnIHRyYW5zZm9ybT0idHJhbnNsYXRlKDk3MCwzMTA0KSI+PHVzZSB4bGluazpocmVmPSIjdC0wIi8+PC9nPgo8ZyB0cmFuc2Zvcm09InRyYW5zbGF0ZSgxMDY3LDMxMDQpIj48dXNlIHhsaW5rOmhyZWY9IiNuX3JiLTAiLz48L2c+CjxnIHRyYW5zZm9ybT0idHJhbnNsYXRlKDExNjQsMzEwNCkiPjx1c2UgeGxpbms6aHJlZj0iI3JlY3QtMCIvPjwvZz4KPGcgdHJhbnNmb3JtPSJ0cmFuc2xhdGUoMTI2MSwzMTA0KSI+PHVzZSB4bGluazpocmVmPSIjcmVjdC0wIi8+PC9nPgo8ZyB0cmFuc2Zvcm09InRyYW5zbGF0ZSgxMzU4LDMxMDQpIj48dXNlIHhsaW5rOmhyZWY9IiNyZWN0LTAiLz48L2c+CjxnIHRyYW5zZm9ybT0idHJhbnNsYXRlKDE0NTUsMzEwNCkiPjx1c2UgeGxpbms6aHJlZj0iI3JlY3QtMCIvPjwvZz4KPGcgdHJhbnNmb3JtPSJ0cmFuc2xhdGUoMTU1MiwzMTA0KSI+PHVzZSB4bGluazpocmVmPSIjcmVjdC0wIi8+PC9nPgo8ZyB0cmFuc2Zvcm09InRyYW5zbGF0ZSgxNjQ5LDMxMDQpIj48dXNlIHhsaW5rOmhyZWY9IiNyZWN0LTAiLz48L2c+CjxnIHRyYW5zZm9ybT0idHJhbnNsYXRlKDE3NDYsMzEwNCkiPjx1c2UgeGxpbms6aHJlZj0iI3JlY3QtMCIvPjwvZz4KPGcgdHJhbnNmb3JtPSJ0cmFuc2xhdGUoMTg0MywzMTA0KSI+PHVzZSB4bGluazpocmVmPSIjbHQtMCIvPjwvZz4KPGcgdHJhbnNmb3JtPSJ0cmFuc2xhdGUoMjAzNywzMTA0KSI+PHVzZSB4bGluazpocmVmPSIjcmVjdC0wIi8+PC9nPgo8ZyB0cmFuc2Zvcm09InRyYW5zbGF0ZSgyMTM0LDMxMDQpIj48dXNlIHhsaW5rOmhyZWY9IiNyZWN0LTAiLz48L2c+CjxnIHRyYW5zZm9ybT0idHJhbnNsYXRlKDIyMzEsMzEwNCkiPjx1c2UgeGxpbms6aHJlZj0iI2wtMCIvPjwvZz4KPGcgdHJhbnNmb3JtPSJ0cmFuc2xhdGUoMjMyOCwzMTA0KSI+PHVzZSB4bGluazpocmVmPSIjbl9yYi0wIi8+PC9nPgo8ZyB0cmFuc2Zvcm09InRyYW5zbGF0ZSgyNDI1LDMxMDQpIj48dXNlIHhsaW5rOmhyZWY9IiNiLTAiLz48L2c+CjxnIHRyYW5zZm9ybT0idHJhbnNsYXRlKDI4MTMsMzEwNCkiPjx1c2UgeGxpbms6aHJlZj0iI3QtMCIvPjwvZz4KPGcgdHJhbnNmb3JtPSJ0cmFuc2xhdGUoMzAwNywzMTA0KSI+PHVzZSB4bGluazpocmVmPSIjdC0wIi8+PC9nPgo8ZyB0cmFuc2Zvcm09InRyYW5zbGF0ZSgzMjAxLDMxMDQpIj48dXNlIHhsaW5rOmhyZWY9IiNydC0wIi8+PC9nPgo8ZyB0cmFuc2Zvcm09InRyYW5zbGF0ZSgzMjk4LDMxMDQpIj48dXNlIHhsaW5rOmhyZWY9IiNyZWN0LTAiLz48L2c+CjxnIHRyYW5zZm9ybT0idHJhbnNsYXRlKDM0OTIsMzEwNCkiPjx1c2UgeGxpbms6aHJlZj0iI3J0LTAiLz48L2c+CjxnIHRyYW5zZm9ybT0idHJhbnNsYXRlKDM1ODksMzEwNCkiPjx1c2UgeGxpbms6aHJlZj0iI3JlY3QtMCIvPjwvZz4KPGcgdHJhbnNmb3JtPSJ0cmFuc2xhdGUoMzY4NiwzMTA0KSI+PHVzZSB4bGluazpocmVmPSIjbGItMCIvPjwvZz4KPGcgdHJhbnNmb3JtPSJ0cmFuc2xhdGUoMzc4MywzMTA0KSI+PHVzZSB4bGluazpocmVmPSIjbl9yYi0wIi8+PC9nPgo8ZyB0cmFuc2Zvcm09InRyYW5zbGF0ZSgzODgwLDMxMDQpIj48dXNlIHhsaW5rOmhyZWY9IiNyZWN0LTAiLz48L2c+CjxnIHRyYW5zZm9ybT0idHJhbnNsYXRlKDQzNjUsMzEwNCkiPjx1c2UgeGxpbms6aHJlZj0iI25fcmItMCIvPjwvZz4KPGcgdHJhbnNmb3JtPSJ0cmFuc2xhdGUoNDQ2MiwzMTA0KSI+PHVzZSB4bGluazpocmVmPSIjcmVjdC0wIi8+PC9nPgo8ZyB0cmFuc2Zvcm09InRyYW5zbGF0ZSg0NjU2LDMxMDQpIj48dXNlIHhsaW5rOmhyZWY9IiNyYi0wIi8+PC9nPgo8ZyB0cmFuc2Zvcm09InRyYW5zbGF0ZSg0NzUzLDMxMDQpIj48dXNlIHhsaW5rOmhyZWY9IiNsLTAiLz48L2c+CjxnIHRyYW5zZm9ybT0idHJhbnNsYXRlKDQ5NDcsMzEwNCkiPjx1c2UgeGxpbms6aHJlZj0iI3JlY3QtMCIvPjwvZz4KPGcgdHJhbnNmb3JtPSJ0cmFuc2xhdGUoNTMzNSwzMTA0KSI+PHVzZSB4bGluazpocmVmPSIjci0wIi8+PC9nPgo8ZyB0cmFuc2Zvcm09InRyYW5zbGF0ZSg1NDMyLDMxMDQpIj48dXNlIHhsaW5rOmhyZWY9IiNsdC0wIi8+PC9nPgo8ZyB0cmFuc2Zvcm09InRyYW5zbGF0ZSg5NywzMjAxKSI+PHVzZSB4bGluazpocmVmPSIjcmItMCIvPjwvZz4KPGcgdHJhbnNmb3JtPSJ0cmFuc2xhdGUoMTk0LDMyMDEpIj48dXNlIHhsaW5rOmhyZWY9IiNyZWN0LTAiLz48L2c+CjxnIHRyYW5zZm9ybT0idHJhbnNsYXRlKDI5MSwzMjAxKSI+PHVzZSB4bGluazpocmVmPSIjcmVjdC0wIi8+PC9nPgo8ZyB0cmFuc2Zvcm09InRyYW5zbGF0ZSgzODgsMzIwMSkiPjx1c2UgeGxpbms6aHJlZj0iI2wtMCIvPjwvZz4KPGcgdHJhbnNmb3JtPSJ0cmFuc2xhdGUoNjc5LDMyMDEpIj48dXNlIHhsaW5rOmhyZWY9IiNyZWN0LTAiLz48L2c+CjxnIHRyYW5zZm9ybT0idHJhbnNsYXRlKDg3MywzMjAxKSI+PHVzZSB4bGluazpocmVmPSIjYi0wIi8+PC9nPgo8ZyB0cmFuc2Zvcm09InRyYW5zbGF0ZSgxMDY3LDMyMDEpIj48dXNlIHhsaW5rOmhyZWY9IiNyLTAiLz48L2c+CjxnIHRyYW5zZm9ybT0idHJhbnNsYXRlKDExNjQsMzIwMSkiPjx1c2UgeGxpbms6aHJlZj0iI3JlY3QtMCIvPjwvZz4KPGcgdHJhbnNmb3JtPSJ0cmFuc2xhdGUoMTI2MSwzMjAxKSI+PHVzZSB4bGluazpocmVmPSIjbHQtMCIvPjwvZz4KPGcgdHJhbnNmb3JtPSJ0cmFuc2xhdGUoMTQ1NSwzMjAxKSI+PHVzZSB4bGluazpocmVmPSIjcmVjdC0wIi8+PC9nPgo8ZyB0cmFuc2Zvcm09InRyYW5zbGF0ZSgxNTUyLDMyMDEpIj48dXNlIHhsaW5rOmhyZWY9IiNyZWN0LTAiLz48L2c+CjxnIHRyYW5zZm9ybT0idHJhbnNsYXRlKDE2NDksMzIwMSkiPjx1c2UgeGxpbms6aHJlZj0iI2x0LTAiLz48L2c+CjxnIHRyYW5zZm9ybT0idHJhbnNsYXRlKDE5NDAsMzIwMSkiPjx1c2UgeGxpbms6aHJlZj0iI25fcmItMCIvPjwvZz4KPGcgdHJhbnNmb3JtPSJ0cmFuc2xhdGUoMjAzNywzMjAxKSI+PHVzZSB4bGluazpocmVmPSIjcmVjdC0wIi8+PC9nPgo8ZyB0cmFuc2Zvcm09InRyYW5zbGF0ZSgyMzI4LDMyMDEpIj48dXNlIHhsaW5rOmhyZWY9IiNyLTAiLz48L2c+CjxnIHRyYW5zZm9ybT0idHJhbnNsYXRlKDI0MjUsMzIwMSkiPjx1c2UgeGxpbms6aHJlZj0iI3JlY3QtMCIvPjwvZz4KPGcgdHJhbnNmb3JtPSJ0cmFuc2xhdGUoMjUyMiwzMjAxKSI+PHVzZSB4bGluazpocmVmPSIjbC0wIi8+PC9nPgo8ZyB0cmFuc2Zvcm09InRyYW5zbGF0ZSgyODEzLDMyMDEpIj48dXNlIHhsaW5rOmhyZWY9IiNuX3JiLTAiLz48L2c+CjxnIHRyYW5zZm9ybT0idHJhbnNsYXRlKDI5MTAsMzIwMSkiPjx1c2UgeGxpbms6aHJlZj0iI2ItMCIvPjwvZz4KPGcgdHJhbnNmb3JtPSJ0cmFuc2xhdGUoMzI5OCwzMjAxKSI+PHVzZSB4bGluazpocmVmPSIjcmVjdC0wIi8+PC9nPgo8ZyB0cmFuc2Zvcm09InRyYW5zbGF0ZSgzMzk1LDMyMDEpIj48dXNlIHhsaW5rOmhyZWY9IiNsYi0wIi8+PC9nPgo8ZyB0cmFuc2Zvcm09InRyYW5zbGF0ZSgzNDkyLDMyMDEpIj48dXNlIHhsaW5rOmhyZWY9IiNuX3JiLTAiLz48L2c+CjxnIHRyYW5zZm9ybT0idHJhbnNsYXRlKDM1ODksMzIwMSkiPjx1c2UgeGxpbms6aHJlZj0iI3JlY3QtMCIvPjwvZz4KPGcgdHJhbnNmb3JtPSJ0cmFuc2xhdGUoMzY4NiwzMjAxKSI+PHVzZSB4bGluazpocmVmPSIjcmVjdC0wIi8+PC9nPgo8ZyB0cmFuc2Zvcm09InRyYW5zbGF0ZSgzNzgzLDMyMDEpIj48dXNlIHhsaW5rOmhyZWY9IiNyZWN0LTAiLz48L2c+CjxnIHRyYW5zZm9ybT0idHJhbnNsYXRlKDM4ODAsMzIwMSkiPjx1c2UgeGxpbms6aHJlZj0iI3JlY3QtMCIvPjwvZz4KPGcgdHJhbnNmb3JtPSJ0cmFuc2xhdGUoMzk3NywzMjAxKSI+PHVzZSB4bGluazpocmVmPSIjcmVjdC0wIi8+PC9nPgo8ZyB0cmFuc2Zvcm09InRyYW5zbGF0ZSg0MDc0LDMyMDEpIj48dXNlIHhsaW5rOmhyZWY9IiNyZWN0LTAiLz48L2c+CjxnIHRyYW5zZm9ybT0idHJhbnNsYXRlKDQxNzEsMzIwMSkiPjx1c2UgeGxpbms6aHJlZj0iI2wtMCIvPjwvZz4KPGcgdHJhbnNmb3JtPSJ0cmFuc2xhdGUoNDM2NSwzMjAxKSI+PHVzZSB4bGluazpocmVmPSIjci0wIi8+PC9nPgo8ZyB0cmFuc2Zvcm09InRyYW5zbGF0ZSg0NDYyLDMyMDEpIj48dXNlIHhsaW5rOmhyZWY9IiNyZWN0LTAiLz48L2c+CjxnIHRyYW5zZm9ybT0idHJhbnNsYXRlKDQ2NTYsMzIwMSkiPjx1c2UgeGxpbms6aHJlZj0iI3QtMCIvPjwvZz4KPGcgdHJhbnNmb3JtPSJ0cmFuc2xhdGUoNDk0NywzMjAxKSI+PHVzZSB4bGluazpocmVmPSIjcnQtMCIvPjwvZz4KPGcgdHJhbnNmb3JtPSJ0cmFuc2xhdGUoNTA0NCwzMjAxKSI+PHVzZSB4bGluazpocmVmPSIjcmVjdC0wIi8+PC9nPgo8ZyB0cmFuc2Zvcm09InRyYW5zbGF0ZSg1MTQxLDMyMDEpIj48dXNlIHhsaW5rOmhyZWY9IiNyZWN0LTAiLz48L2c+CjxnIHRyYW5zZm9ybT0idHJhbnNsYXRlKDUyMzgsMzIwMSkiPjx1c2UgeGxpbms6aHJlZj0iI2xiLTAiLz48L2c+CjxnIHRyYW5zZm9ybT0idHJhbnNsYXRlKDk3LDMyOTgpIj48dXNlIHhsaW5rOmhyZWY9IiNydC0wIi8+PC9nPgo8ZyB0cmFuc2Zvcm09InRyYW5zbGF0ZSgxOTQsMzI5OCkiPjx1c2UgeGxpbms6aHJlZj0iI3JlY3QtMCIvPjwvZz4KPGcgdHJhbnNmb3JtPSJ0cmFuc2xhdGUoMjkxLDMyOTgpIj48dXNlIHhsaW5rOmhyZWY9IiNyZWN0LTAiLz48L2c+CjxnIHRyYW5zZm9ybT0idHJhbnNsYXRlKDQ4NSwzMjk4KSI+PHVzZSB4bGluazpocmVmPSIjci0wIi8+PC9nPgo8ZyB0cmFuc2Zvcm09InRyYW5zbGF0ZSg1ODIsMzI5OCkiPjx1c2UgeGxpbms6aHJlZj0iI3JlY3QtMCIvPjwvZz4KPGcgdHJhbnNmb3JtPSJ0cmFuc2xhdGUoNjc5LDMyOTgpIj48dXNlIHhsaW5rOmhyZWY9IiNyZWN0LTAiLz48L2c+CjxnIHRyYW5zZm9ybT0idHJhbnNsYXRlKDg3MywzMjk4KSI+PHVzZSB4bGluazpocmVmPSIjdC0wIi8+PC9nPgo8ZyB0cmFuc2Zvcm09InRyYW5zbGF0ZSgxMjYxLDMyOTgpIj48dXNlIHhsaW5rOmhyZWY9IiNuX3JiLTAiLz48L2c+CjxnIHRyYW5zZm9ybT0idHJhbnNsYXRlKDEzNTgsMzI5OCkiPjx1c2UgeGxpbms6aHJlZj0iI3JiLTAiLz48L2c+CjxnIHRyYW5zZm9ybT0idHJhbnNsYXRlKDE0NTUsMzI5OCkiPjx1c2UgeGxpbms6aHJlZj0iI3JlY3QtMCIvPjwvZz4KPGcgdHJhbnNmb3JtPSJ0cmFuc2xhdGUoMTU1MiwzMjk4KSI+PHVzZSB4bGluazpocmVmPSIjbHQtMCIvPjwvZz4KPGcgdHJhbnNmb3JtPSJ0cmFuc2xhdGUoMTk0MCwzMjk4KSI+PHVzZSB4bGluazpocmVmPSIjci0wIi8+PC9nPgo8ZyB0cmFuc2Zvcm09InRyYW5zbGF0ZSgyMDM3LDMyOTgpIj48dXNlIHhsaW5rOmhyZWY9IiNsdC0wIi8+PC9nPgo8ZyB0cmFuc2Zvcm09InRyYW5zbGF0ZSgyNDI1LDMyOTgpIj48dXNlIHhsaW5rOmhyZWY9IiN0LTAiLz48L2c+CjxnIHRyYW5zZm9ybT0idHJhbnNsYXRlKDI2MTksMzI5OCkiPjx1c2UgeGxpbms6aHJlZj0iI3ItMCIvPjwvZz4KPGcgdHJhbnNmb3JtPSJ0cmFuc2xhdGUoMjcxNiwzMjk4KSI+PHVzZSB4bGluazpocmVmPSIjcmVjdC0wIi8+PC9nPgo8ZyB0cmFuc2Zvcm09InRyYW5zbGF0ZSgyODEzLDMyOTgpIj48dXNlIHhsaW5rOmhyZWY9IiNyZWN0LTAiLz48L2c+CjxnIHRyYW5zZm9ybT0idHJhbnNsYXRlKDI5MTAsMzI5OCkiPjx1c2UgeGxpbms6aHJlZj0iI3JlY3QtMCIvPjwvZz4KPGcgdHJhbnNmb3JtPSJ0cmFuc2xhdGUoMzIwMSwzMjk4KSI+PHVzZSB4bGluazpocmVmPSIjci0wIi8+PC9nPgo8ZyB0cmFuc2Zvcm09InRyYW5zbGF0ZSgzMjk4LDMyOTgpIj48dXNlIHhsaW5rOmhyZWY9IiNyZWN0LTAiLz48L2c+CjxnIHRyYW5zZm9ybT0idHJhbnNsYXRlKDMzOTUsMzI5OCkiPjx1c2UgeGxpbms6aHJlZj0iI3JlY3QtMCIvPjwvZz4KPGcgdHJhbnNmb3JtPSJ0cmFuc2xhdGUoMzQ5MiwzMjk4KSI+PHVzZSB4bGluazpocmVmPSIjcmVjdC0wIi8+PC9nPgo8ZyB0cmFuc2Zvcm09InRyYW5zbGF0ZSgzNTg5LDMyOTgpIj48dXNlIHhsaW5rOmhyZWY9IiNsdC0wIi8+PC9nPgo8ZyB0cmFuc2Zvcm09InRyYW5zbGF0ZSgzNzgzLDMyOTgpIj48dXNlIHhsaW5rOmhyZWY9IiNyZWN0LTAiLz48L2c+CjxnIHRyYW5zZm9ybT0idHJhbnNsYXRlKDM5NzcsMzI5OCkiPjx1c2UgeGxpbms6aHJlZj0iI3JlY3QtMCIvPjwvZz4KPGcgdHJhbnNmb3JtPSJ0cmFuc2xhdGUoNDI2OCwzMjk4KSI+PHVzZSB4bGluazpocmVmPSIjYi0wIi8+PC9nPgo8ZyB0cmFuc2Zvcm09InRyYW5zbGF0ZSg0NDYyLDMyOTgpIj48dXNlIHhsaW5rOmhyZWY9IiNydC0wIi8+PC9nPgo8ZyB0cmFuc2Zvcm09InRyYW5zbGF0ZSg0NTU5LDMyOTgpIj48dXNlIHhsaW5rOmhyZWY9IiNsLTAiLz48L2c+CjxnIHRyYW5zZm9ybT0idHJhbnNsYXRlKDQ3NTMsMzI5OCkiPjx1c2UgeGxpbms6aHJlZj0iI3JiLTAiLz48L2c+CjxnIHRyYW5zZm9ybT0idHJhbnNsYXRlKDQ4NTAsMzI5OCkiPjx1c2UgeGxpbms6aHJlZj0iI2xiLTAiLz48L2c+CjxnIHRyYW5zZm9ybT0idHJhbnNsYXRlKDUyMzgsMzI5OCkiPjx1c2UgeGxpbms6aHJlZj0iI3JlY3QtMCIvPjwvZz4KPGcgdHJhbnNmb3JtPSJ0cmFuc2xhdGUoNTQzMiwzMjk4KSI+PHVzZSB4bGluazpocmVmPSIjZW1wdHktMCIvPjwvZz4KPGcgdHJhbnNmb3JtPSJ0cmFuc2xhdGUoMCwzMzk1KSI+PHVzZSB4bGluazpocmVmPSIjZW1wdHktMCIvPjwvZz4KPGcgdHJhbnNmb3JtPSJ0cmFuc2xhdGUoMjkxLDMzOTUpIj48dXNlIHhsaW5rOmhyZWY9IiNyZWN0LTAiLz48L2c+CjxnIHRyYW5zZm9ybT0idHJhbnNsYXRlKDY3OSwzMzk1KSI+PHVzZSB4bGluazpocmVmPSIjdC0wIi8+PC9nPgo8ZyB0cmFuc2Zvcm09InRyYW5zbGF0ZSg5NzAsMzM5NSkiPjx1c2UgeGxpbms6aHJlZj0iI3ItMCIvPjwvZz4KPGcgdHJhbnNmb3JtPSJ0cmFuc2xhdGUoMTA2NywzMzk1KSI+PHVzZSB4bGluazpocmVmPSIjcmVjdC0wIi8+PC9nPgo8ZyB0cmFuc2Zvcm09InRyYW5zbGF0ZSgxMTY0LDMzOTUpIj48dXNlIHhsaW5rOmhyZWY9IiNyZWN0LTAiLz48L2c+CjxnIHRyYW5zZm9ybT0idHJhbnNsYXRlKDEyNjEsMzM5NSkiPjx1c2UgeGxpbms6aHJlZj0iI3JlY3QtMCIvPjwvZz4KPGcgdHJhbnNmb3JtPSJ0cmFuc2xhdGUoMTM1OCwzMzk1KSI+PHVzZSB4bGluazpocmVmPSIjbHQtMCIvPjwvZz4KPGcgdHJhbnNmb3JtPSJ0cmFuc2xhdGUoMjcxNiwzMzk1KSI+PHVzZSB4bGluazpocmVmPSIjcmVjdC0wIi8+PC9nPgo8ZyB0cmFuc2Zvcm09InRyYW5zbGF0ZSgyOTEwLDMzOTUpIj48dXNlIHhsaW5rOmhyZWY9IiNyZWN0LTAiLz48L2c+CjxnIHRyYW5zZm9ybT0idHJhbnNsYXRlKDMwMDcsMzM5NSkiPjx1c2UgeGxpbms6aHJlZj0iI25fcmItMCIvPjwvZz4KPGcgdHJhbnNmb3JtPSJ0cmFuc2xhdGUoMzEwNCwzMzk1KSI+PHVzZSB4bGluazpocmVmPSIjYi0wIi8+PC9nPgo8ZyB0cmFuc2Zvcm09InRyYW5zbGF0ZSgzMzk1LDMzOTUpIj48dXNlIHhsaW5rOmhyZWY9IiNydC0wIi8+PC9nPgo8ZyB0cmFuc2Zvcm09InRyYW5zbGF0ZSgzNDkyLDMzOTUpIj48dXNlIHhsaW5rOmhyZWY9IiNsdC0wIi8+PC9nPgo8ZyB0cmFuc2Zvcm09InRyYW5zbGF0ZSgzNjg2LDMzOTUpIj48dXNlIHhsaW5rOmhyZWY9IiNyYi0wIi8+PC9nPgo8ZyB0cmFuc2Zvcm09InRyYW5zbGF0ZSgzNzgzLDMzOTUpIj48dXNlIHhsaW5rOmhyZWY9IiNsdC0wIi8+PC9nPgo8ZyB0cmFuc2Zvcm09InRyYW5zbGF0ZSgzOTc3LDMzOTUpIj48dXNlIHhsaW5rOmhyZWY9IiN0LTAiLz48L2c+CjxnIHRyYW5zZm9ybT0idHJhbnNsYXRlKDQxNzEsMzM5NSkiPjx1c2UgeGxpbms6aHJlZj0iI25fcmItMCIvPjwvZz4KPGcgdHJhbnNmb3JtPSJ0cmFuc2xhdGUoNDI2OCwzMzk1KSI+PHVzZSB4bGluazpocmVmPSIjcmVjdC0wIi8+PC9nPgo8ZyB0cmFuc2Zvcm09InRyYW5zbGF0ZSg0NzUzLDMzOTUpIj48dXNlIHhsaW5rOmhyZWY9IiNyZWN0LTAiLz48L2c+CjxnIHRyYW5zZm9ybT0idHJhbnNsYXRlKDQ4NTAsMzM5NSkiPjx1c2UgeGxpbms6aHJlZj0iI3JlY3QtMCIvPjwvZz4KPGcgdHJhbnNmb3JtPSJ0cmFuc2xhdGUoNDk0NywzMzk1KSI+PHVzZSB4bGluazpocmVmPSIjbGItMCIvPjwvZz4KPGcgdHJhbnNmb3JtPSJ0cmFuc2xhdGUoNTE0MSwzMzk1KSI+PHVzZSB4bGluazpocmVmPSIjcmItMCIvPjwvZz4KPGcgdHJhbnNmb3JtPSJ0cmFuc2xhdGUoNTIzOCwzMzk1KSI+PHVzZSB4bGluazpocmVmPSIjcmVjdC0wIi8+PC9nPgo8ZyB0cmFuc2Zvcm09InRyYW5zbGF0ZSg1MzM1LDMzOTUpIj48dXNlIHhsaW5rOmhyZWY9IiNsYi0wIi8+PC9nPgo8ZyB0cmFuc2Zvcm09InRyYW5zbGF0ZSg5NywzNDkyKSI+PHVzZSB4bGluazpocmVmPSIjZW1wdHktMCIvPjwvZz4KPGcgdHJhbnNmb3JtPSJ0cmFuc2xhdGUoMjkxLDM0OTIpIj48dXNlIHhsaW5rOmhyZWY9IiN0LTAiLz48L2c+CjxnIHRyYW5zZm9ybT0idHJhbnNsYXRlKDU4MiwzNDkyKSI+PHVzZSB4bGluazpocmVmPSIjZW1wdHktMCIvPjwvZz4KPGcgdHJhbnNmb3JtPSJ0cmFuc2xhdGUoNjc5LDM0OTIpIj48dXNlIHhsaW5rOmhyZWY9IiNuX3JiLTAiLz48L2c+CjxnIHRyYW5zZm9ybT0idHJhbnNsYXRlKDc3NiwzNDkyKSI+PHVzZSB4bGluazpocmVmPSIjYi0wIi8+PC9nPgo8ZyB0cmFuc2Zvcm09InRyYW5zbGF0ZSgxMjYxLDM0OTIpIj48dXNlIHhsaW5rOmhyZWY9IiNyZWN0LTAiLz48L2c+CjxnIHRyYW5zZm9ybT0idHJhbnNsYXRlKDE1NTIsMzQ5MikiPjx1c2UgeGxpbms6aHJlZj0iI2ItMCIvPjwvZz4KPGcgdHJhbnNmb3JtPSJ0cmFuc2xhdGUoMTc0NiwzNDkyKSI+PHVzZSB4bGluazpocmVmPSIjci0wIi8+PC9nPgo8ZyB0cmFuc2Zvcm09InRyYW5zbGF0ZSgxODQzLDM0OTIpIj48dXNlIHhsaW5rOmhyZWY9IiNsLTAiLz48L2c+CjxnIHRyYW5zZm9ybT0idHJhbnNsYXRlKDE5NDAsMzQ5MikiPjx1c2UgeGxpbms6aHJlZj0iI25fcmItMCIvPjwvZz4KPGcgdHJhbnNmb3JtPSJ0cmFuc2xhdGUoMjAzNywzNDkyKSI+PHVzZSB4bGluazpocmVmPSIjYi0wIi8+PC9nPgo8ZyB0cmFuc2Zvcm09InRyYW5zbGF0ZSgyNDI1LDM0OTIpIj48dXNlIHhsaW5rOmhyZWY9IiNyLTAiLz48L2c+CjxnIHRyYW5zZm9ybT0idHJhbnNsYXRlKDI1MjIsMzQ5MikiPjx1c2UgeGxpbms6aHJlZj0iI3JlY3QtMCIvPjwvZz4KPGcgdHJhbnNmb3JtPSJ0cmFuc2xhdGUoMjYxOSwzNDkyKSI+PHVzZSB4bGluazpocmVmPSIjcmVjdC0wIi8+PC9nPgo8ZyB0cmFuc2Zvcm09InRyYW5zbGF0ZSgyNzE2LDM0OTIpIj48dXNlIHhsaW5rOmhyZWY9IiNyZWN0LTAiLz48L2c+CjxnIHRyYW5zZm9ybT0idHJhbnNsYXRlKDI4MTMsMzQ5MikiPjx1c2UgeGxpbms6aHJlZj0iI3JlY3QtMCIvPjwvZz4KPGcgdHJhbnNmb3JtPSJ0cmFuc2xhdGUoMjkxMCwzNDkyKSI+PHVzZSB4bGluazpocmVmPSIjcmVjdC0wIi8+PC9nPgo8ZyB0cmFuc2Zvcm09InRyYW5zbGF0ZSgzMDA3LDM0OTIpIj48dXNlIHhsaW5rOmhyZWY9IiNyZWN0LTAiLz48L2c+CjxnIHRyYW5zZm9ybT0idHJhbnNsYXRlKDMxMDQsMzQ5MikiPjx1c2UgeGxpbms6aHJlZj0iI3JlY3QtMCIvPjwvZz4KPGcgdHJhbnNmb3JtPSJ0cmFuc2xhdGUoMzY4NiwzNDkyKSI+PHVzZSB4bGluazpocmVmPSIjcmVjdC0wIi8+PC9nPgo8ZyB0cmFuc2Zvcm09InRyYW5zbGF0ZSgzODgwLDM0OTIpIj48dXNlIHhsaW5rOmhyZWY9IiNlbXB0eS0wIi8+PC9nPgo8ZyB0cmFuc2Zvcm09InRyYW5zbGF0ZSgzOTc3LDM0OTIpIj48dXNlIHhsaW5rOmhyZWY9IiNuX3JiLTAiLz48L2c+CjxnIHRyYW5zZm9ybT0idHJhbnNsYXRlKDQwNzQsMzQ5MikiPjx1c2UgeGxpbms6aHJlZj0iI3JiLTAiLz48L2c+CjxnIHRyYW5zZm9ybT0idHJhbnNsYXRlKDQxNzEsMzQ5MikiPjx1c2UgeGxpbms6aHJlZj0iI3JlY3QtMCIvPjwvZz4KPGcgdHJhbnNmb3JtPSJ0cmFuc2xhdGUoNDI2OCwzNDkyKSI+PHVzZSB4bGluazpocmVmPSIjcmVjdC0wIi8+PC9nPgo8ZyB0cmFuc2Zvcm09InRyYW5zbGF0ZSg0MzY1LDM0OTIpIj48dXNlIHhsaW5rOmhyZWY9IiNsYi0wIi8+PC9nPgo8ZyB0cmFuc2Zvcm09InRyYW5zbGF0ZSg0NTU5LDM0OTIpIj48dXNlIHhsaW5rOmhyZWY9IiNlbXB0eS0wIi8+PC9nPgo8ZyB0cmFuc2Zvcm09InRyYW5zbGF0ZSg0NjU2LDM0OTIpIj48dXNlIHhsaW5rOmhyZWY9IiNuX3JiLTAiLz48L2c+CjxnIHRyYW5zZm9ybT0idHJhbnNsYXRlKDQ3NTMsMzQ5MikiPjx1c2UgeGxpbms6aHJlZj0iI3JlY3QtMCIvPjwvZz4KPGcgdHJhbnNmb3JtPSJ0cmFuc2xhdGUoNDg1MCwzNDkyKSI+PHVzZSB4bGluazpocmVmPSIjcmVjdC0wIi8+PC9nPgo8ZyB0cmFuc2Zvcm09InRyYW5zbGF0ZSg0OTQ3LDM0OTIpIj48dXNlIHhsaW5rOmhyZWY9IiNyZWN0LTAiLz48L2c+CjxnIHRyYW5zZm9ybT0idHJhbnNsYXRlKDUxNDEsMzQ5MikiPjx1c2UgeGxpbms6aHJlZj0iI3JlY3QtMCIvPjwvZz4KPGcgdHJhbnNmb3JtPSJ0cmFuc2xhdGUoNTMzNSwzNDkyKSI+PHVzZSB4bGluazpocmVmPSIjcmVjdC0wIi8+PC9nPgo8ZyB0cmFuc2Zvcm09InRyYW5zbGF0ZSgxOTQsMzU4OSkiPjx1c2UgeGxpbms6aHJlZj0iI2ItMCIvPjwvZz4KPGcgdHJhbnNmb3JtPSJ0cmFuc2xhdGUoNDg1LDM1ODkpIj48dXNlIHhsaW5rOmhyZWY9IiNlbXB0eS0wIi8+PC9nPgo8ZyB0cmFuc2Zvcm09InRyYW5zbGF0ZSg2NzksMzU4OSkiPjx1c2UgeGxpbms6aHJlZj0iI3ItMCIvPjwvZz4KPGcgdHJhbnNmb3JtPSJ0cmFuc2xhdGUoNzc2LDM1ODkpIj48dXNlIHhsaW5rOmhyZWY9IiNyZWN0LTAiLz48L2c+CjxnIHRyYW5zZm9ybT0idHJhbnNsYXRlKDg3MywzNTg5KSI+PHVzZSB4bGluazpocmVmPSIjbC0wIi8+PC9nPgo8ZyB0cmFuc2Zvcm09InRyYW5zbGF0ZSgxMTY0LDM1ODkpIj48dXNlIHhsaW5rOmhyZWY9IiNyLTAiLz48L2c+CjxnIHRyYW5zZm9ybT0idHJhbnNsYXRlKDEyNjEsMzU4OSkiPjx1c2UgeGxpbms6aHJlZj0iI3JlY3QtMCIvPjwvZz4KPGcgdHJhbnNmb3JtPSJ0cmFuc2xhdGUoMTM1OCwzNTg5KSI+PHVzZSB4bGluazpocmVmPSIjbC0wIi8+PC9nPgo8ZyB0cmFuc2Zvcm09InRyYW5zbGF0ZSgxNTUyLDM1ODkpIj48dXNlIHhsaW5rOmhyZWY9IiNydC0wIi8+PC9nPgo8ZyB0cmFuc2Zvcm09InRyYW5zbGF0ZSgxNjQ5LDM1ODkpIj48dXNlIHhsaW5rOmhyZWY9IiNsYi0wIi8+PC9nPgo8ZyB0cmFuc2Zvcm09InRyYW5zbGF0ZSgxOTQwLDM1ODkpIj48dXNlIHhsaW5rOmhyZWY9IiNyLTAiLz48L2c+CjxnIHRyYW5zZm9ybT0idHJhbnNsYXRlKDIwMzcsMzU4OSkiPjx1c2UgeGxpbms6aHJlZj0iI3JlY3QtMCIvPjwvZz4KPGcgdHJhbnNmb3JtPSJ0cmFuc2xhdGUoMjEzNCwzNTg5KSI+PHVzZSB4bGluazpocmVmPSIjcmVjdC0wIi8+PC9nPgo8ZyB0cmFuc2Zvcm09InRyYW5zbGF0ZSgyMjMxLDM1ODkpIj48dXNlIHhsaW5rOmhyZWY9IiNyZWN0LTAiLz48L2c+CjxnIHRyYW5zZm9ybT0idHJhbnNsYXRlKDIzMjgsMzU4OSkiPjx1c2UgeGxpbms6aHJlZj0iI2wtMCIvPjwvZz4KPGcgdHJhbnNmb3JtPSJ0cmFuc2xhdGUoMjUyMiwzNTg5KSI+PHVzZSB4bGluazpocmVmPSIjdC0wIi8+PC9nPgo8ZyB0cmFuc2Zvcm09InRyYW5zbGF0ZSgzMTA0LDM1ODkpIj48dXNlIHhsaW5rOmhyZWY9IiNyZWN0LTAiLz48L2c+CjxnIHRyYW5zZm9ybT0idHJhbnNsYXRlKDMyOTgsMzU4OSkiPjx1c2UgeGxpbms6aHJlZj0iI2ItMCIvPjwvZz4KPGcgdHJhbnNmb3JtPSJ0cmFuc2xhdGUoMzQ5MiwzNTg5KSI+PHVzZSB4bGluazpocmVmPSIjYi0wIi8+PC9nPgo8ZyB0cmFuc2Zvcm09InRyYW5zbGF0ZSgzNjg2LDM1ODkpIj48dXNlIHhsaW5rOmhyZWY9IiNyZWN0LTAiLz48L2c+CjxnIHRyYW5zZm9ybT0idHJhbnNsYXRlKDM5NzcsMzU4OSkiPjx1c2UgeGxpbms6aHJlZj0iI3ItMCIvPjwvZz4KPGcgdHJhbnNmb3JtPSJ0cmFuc2xhdGUoNDA3NCwzNTg5KSI+PHVzZSB4bGluazpocmVmPSIjbHQtMCIvPjwvZz4KPGcgdHJhbnNmb3JtPSJ0cmFuc2xhdGUoNDM2NSwzNTg5KSI+PHVzZSB4bGluazpocmVmPSIjcmVjdC0wIi8+PC9nPgo8ZyB0cmFuc2Zvcm09InRyYW5zbGF0ZSg0NTU5LDM1ODkpIj48dXNlIHhsaW5rOmhyZWY9IiNuX3JiLTAiLz48L2c+CjxnIHRyYW5zZm9ybT0idHJhbnNsYXRlKDQ2NTYsMzU4OSkiPjx1c2UgeGxpbms6aHJlZj0iI3JiLTAiLz48L2c+CjxnIHRyYW5zZm9ybT0idHJhbnNsYXRlKDQ3NTMsMzU4OSkiPjx1c2UgeGxpbms6aHJlZj0iI3JlY3QtMCIvPjwvZz4KPGcgdHJhbnNmb3JtPSJ0cmFuc2xhdGUoNDg1MCwzNTg5KSI+PHVzZSB4bGluazpocmVmPSIjcmVjdC0wIi8+PC9nPgo8ZyB0cmFuc2Zvcm09InRyYW5zbGF0ZSg0OTQ3LDM1ODkpIj48dXNlIHhsaW5rOmhyZWY9IiNyZWN0LTAiLz48L2c+CjxnIHRyYW5zZm9ybT0idHJhbnNsYXRlKDUxNDEsMzU4OSkiPjx1c2UgeGxpbms6aHJlZj0iI3QtMCIvPjwvZz4KPGcgdHJhbnNmb3JtPSJ0cmFuc2xhdGUoNTMzNSwzNTg5KSI+PHVzZSB4bGluazpocmVmPSIjdC0wIi8+PC9nPgo8ZyB0cmFuc2Zvcm09InRyYW5zbGF0ZSgwLDM2ODYpIj48dXNlIHhsaW5rOmhyZWY9IiNiLTAiLz48L2c+CjxnIHRyYW5zZm9ybT0idHJhbnNsYXRlKDE5NCwzNjg2KSI+PHVzZSB4bGluazpocmVmPSIjdC0wIi8+PC9nPgo8ZyB0cmFuc2Zvcm09InRyYW5zbGF0ZSg1ODIsMzY4NikiPjx1c2UgeGxpbms6aHJlZj0iI2VtcHR5LTAiLz48L2c+CjxnIHRyYW5zZm9ybT0idHJhbnNsYXRlKDg3MywzNjg2KSI+PHVzZSB4bGluazpocmVmPSIjbl9yYi0wIi8+PC9nPgo8ZyB0cmFuc2Zvcm09InRyYW5zbGF0ZSg5NzAsMzY4NikiPjx1c2UgeGxpbms6aHJlZj0iI2ItMCIvPjwvZz4KPGcgdHJhbnNmb3JtPSJ0cmFuc2xhdGUoMTQ1NSwzNjg2KSI+PHVzZSB4bGluazpocmVmPSIjZW1wdHktMCIvPjwvZz4KPGcgdHJhbnNmb3JtPSJ0cmFuc2xhdGUoMTY0OSwzNjg2KSI+PHVzZSB4bGluazpocmVmPSIjcmVjdC0wIi8+PC9nPgo8ZyB0cmFuc2Zvcm09InRyYW5zbGF0ZSgyMjMxLDM2ODYpIj48dXNlIHhsaW5rOmhyZWY9IiNyZWN0LTAiLz48L2c+CjxnIHRyYW5zZm9ybT0idHJhbnNsYXRlKDI0MjUsMzY4NikiPjx1c2UgeGxpbms6aHJlZj0iI2VtcHR5LTAiLz48L2c+CjxnIHRyYW5zZm9ybT0idHJhbnNsYXRlKDI2MTksMzY4NikiPjx1c2UgeGxpbms6aHJlZj0iI3JiLTAiLz48L2c+CjxnIHRyYW5zZm9ybT0idHJhbnNsYXRlKDI3MTYsMzY4NikiPjx1c2UgeGxpbms6aHJlZj0iI3JlY3QtMCIvPjwvZz4KPGcgdHJhbnNmb3JtPSJ0cmFuc2xhdGUoMjgxMywzNjg2KSI+PHVzZSB4bGluazpocmVmPSIjcmVjdC0wIi8+PC9nPgo8ZyB0cmFuc2Zvcm09InRyYW5zbGF0ZSgyOTEwLDM2ODYpIj48dXNlIHhsaW5rOmhyZWY9IiNyZWN0LTAiLz48L2c+CjxnIHRyYW5zZm9ybT0idHJhbnNsYXRlKDMwMDcsMzY4NikiPjx1c2UgeGxpbms6aHJlZj0iI3JlY3QtMCIvPjwvZz4KPGcgdHJhbnNmb3JtPSJ0cmFuc2xhdGUoMzEwNCwzNjg2KSI+PHVzZSB4bGluazpocmVmPSIjcmVjdC0wIi8+PC9nPgo8ZyB0cmFuc2Zvcm09InRyYW5zbGF0ZSgzMjAxLDM2ODYpIj48dXNlIHhsaW5rOmhyZWY9IiNuX3JiLTAiLz48L2c+CjxnIHRyYW5zZm9ybT0idHJhbnNsYXRlKDMyOTgsMzY4NikiPjx1c2UgeGxpbms6aHJlZj0iI3JlY3QtMCIvPjwvZz4KPGcgdHJhbnNmb3JtPSJ0cmFuc2xhdGUoMzQ5MiwzNjg2KSI+PHVzZSB4bGluazpocmVmPSIjdC0wIi8+PC9nPgo8ZyB0cmFuc2Zvcm09InRyYW5zbGF0ZSgzNjg2LDM2ODYpIj48dXNlIHhsaW5rOmhyZWY9IiN0LTAiLz48L2c+CjxnIHRyYW5zZm9ybT0idHJhbnNsYXRlKDM4ODAsMzY4NikiPjx1c2UgeGxpbms6aHJlZj0iI2VtcHR5LTAiLz48L2c+CjxnIHRyYW5zZm9ybT0idHJhbnNsYXRlKDQyNjgsMzY4NikiPjx1c2UgeGxpbms6aHJlZj0iI3ItMCIvPjwvZz4KPGcgdHJhbnNmb3JtPSJ0cmFuc2xhdGUoNDM2NSwzNjg2KSI+PHVzZSB4bGluazpocmVmPSIjcmVjdC0wIi8+PC9nPgo8ZyB0cmFuc2Zvcm09InRyYW5zbGF0ZSg0NTU5LDM2ODYpIj48dXNlIHhsaW5rOmhyZWY9IiNyYi0wIi8+PC9nPgo8ZyB0cmFuc2Zvcm09InRyYW5zbGF0ZSg0NjU2LDM2ODYpIj48dXNlIHhsaW5rOmhyZWY9IiNsdC0wIi8+PC9nPgo8ZyB0cmFuc2Zvcm09InRyYW5zbGF0ZSg0OTQ3LDM2ODYpIj48dXNlIHhsaW5rOmhyZWY9IiNyZWN0LTAiLz48L2c+CjxnIHRyYW5zZm9ybT0idHJhbnNsYXRlKDUwNDQsMzY4NikiPjx1c2UgeGxpbms6aHJlZj0iI2xiLTAiLz48L2c+CjxnIHRyYW5zZm9ybT0idHJhbnNsYXRlKDAsMzc4MykiPjx1c2UgeGxpbms6aHJlZj0iI3JlY3QtMCIvPjwvZz4KPGcgdHJhbnNmb3JtPSJ0cmFuc2xhdGUoMzg4LDM3ODMpIj48dXNlIHhsaW5rOmhyZWY9IiNuX3JiLTAiLz48L2c+CjxnIHRyYW5zZm9ybT0idHJhbnNsYXRlKDQ4NSwzNzgzKSI+PHVzZSB4bGluazpocmVmPSIjYi0wIi8+PC9nPgo8ZyB0cmFuc2Zvcm09InRyYW5zbGF0ZSg3NzYsMzc4MykiPjx1c2UgeGxpbms6aHJlZj0iI3JiLTAiLz48L2c+CjxnIHRyYW5zZm9ybT0idHJhbnNsYXRlKDg3MywzNzgzKSI+PHVzZSB4bGluazpocmVmPSIjcmVjdC0wIi8+PC9nPgo8ZyB0cmFuc2Zvcm09InRyYW5zbGF0ZSg5NzAsMzc4MykiPjx1c2UgeGxpbms6aHJlZj0iI3JlY3QtMCIvPjwvZz4KPGcgdHJhbnNmb3JtPSJ0cmFuc2xhdGUoMTA2NywzNzgzKSI+PHVzZSB4bGluazpocmVmPSIjbGItMCIvPjwvZz4KPGcgdHJhbnNmb3JtPSJ0cmFuc2xhdGUoMTI2MSwzNzgzKSI+PHVzZSB4bGluazpocmVmPSIjbl9yYi0wIi8+PC9nPgo8ZyB0cmFuc2Zvcm09InRyYW5zbGF0ZSgxMzU4LDM3ODMpIj48dXNlIHhsaW5rOmhyZWY9IiNiLTAiLz48L2c+CjxnIHRyYW5zZm9ybT0idHJhbnNsYXRlKDE2NDksMzc4MykiPjx1c2UgeGxpbms6aHJlZj0iI3J0LTAiLz48L2c+CjxnIHRyYW5zZm9ybT0idHJhbnNsYXRlKDE3NDYsMzc4MykiPjx1c2UgeGxpbms6aHJlZj0iI2xiLTAiLz48L2c+CjxnIHRyYW5zZm9ybT0idHJhbnNsYXRlKDE5NDAsMzc4MykiPjx1c2UgeGxpbms6aHJlZj0iI2ItMCIvPjwvZz4KPGcgdHJhbnNmb3JtPSJ0cmFuc2xhdGUoMjEzNCwzNzgzKSI+PHVzZSB4bGluazpocmVmPSIjbl9yYi0wIi8+PC9nPgo8ZyB0cmFuc2Zvcm09InRyYW5zbGF0ZSgyMjMxLDM3ODMpIj48dXNlIHhsaW5rOmhyZWY9IiNyZWN0LTAiLz48L2c+CjxnIHRyYW5zZm9ybT0idHJhbnNsYXRlKDIzMjgsMzc4MykiPjx1c2UgeGxpbms6aHJlZj0iI2wtMCIvPjwvZz4KPGcgdHJhbnNmb3JtPSJ0cmFuc2xhdGUoMjYxOSwzNzgzKSI+PHVzZSB4bGluazpocmVmPSIjdC0wIi8+PC9nPgo8ZyB0cmFuc2Zvcm09InRyYW5zbGF0ZSgyOTEwLDM3ODMpIj48dXNlIHhsaW5rOmhyZWY9IiNyZWN0LTAiLz48L2c+CjxnIHRyYW5zZm9ybT0idHJhbnNsYXRlKDMxMDQsMzc4MykiPjx1c2UgeGxpbms6aHJlZj0iI3JlY3QtMCIvPjwvZz4KPGcgdHJhbnNmb3JtPSJ0cmFuc2xhdGUoMzIwMSwzNzgzKSI+PHVzZSB4bGluazpocmVmPSIjcmVjdC0wIi8+PC9nPgo8ZyB0cmFuc2Zvcm09InRyYW5zbGF0ZSgzMjk4LDM3ODMpIj48dXNlIHhsaW5rOmhyZWY9IiNyZWN0LTAiLz48L2c+CjxnIHRyYW5zZm9ybT0idHJhbnNsYXRlKDMzOTUsMzc4MykiPjx1c2UgeGxpbms6aHJlZj0iI2wtMCIvPjwvZz4KPGcgdHJhbnNmb3JtPSJ0cmFuc2xhdGUoNDM2NSwzNzgzKSI+PHVzZSB4bGluazpocmVmPSIjcmVjdC0wIi8+PC9nPgo8ZyB0cmFuc2Zvcm09InRyYW5zbGF0ZSg0NTU5LDM3ODMpIj48dXNlIHhsaW5rOmhyZWY9IiNyZWN0LTAiLz48L2c+CjxnIHRyYW5zZm9ybT0idHJhbnNsYXRlKDQ3NTMsMzc4MykiPjx1c2UgeGxpbms6aHJlZj0iI25fcmItMCIvPjwvZz4KPGcgdHJhbnNmb3JtPSJ0cmFuc2xhdGUoNDg1MCwzNzgzKSI+PHVzZSB4bGluazpocmVmPSIjcmItMCIvPjwvZz4KPGcgdHJhbnNmb3JtPSJ0cmFuc2xhdGUoNDk0NywzNzgzKSI+PHVzZSB4bGluazpocmVmPSIjcmVjdC0wIi8+PC9nPgo8ZyB0cmFuc2Zvcm09InRyYW5zbGF0ZSg1MDQ0LDM3ODMpIj48dXNlIHhsaW5rOmhyZWY9IiNyZWN0LTAiLz48L2c+CjxnIHRyYW5zZm9ybT0idHJhbnNsYXRlKDUxNDEsMzc4MykiPjx1c2UgeGxpbms6aHJlZj0iI3JlY3QtMCIvPjwvZz4KPGcgdHJhbnNmb3JtPSJ0cmFuc2xhdGUoNTIzOCwzNzgzKSI+PHVzZSB4bGluazpocmVmPSIjcmVjdC0wIi8+PC9nPgo8ZyB0cmFuc2Zvcm09InRyYW5zbGF0ZSg1MzM1LDM3ODMpIj48dXNlIHhsaW5rOmhyZWY9IiNyZWN0LTAiLz48L2c+CjxnIHRyYW5zZm9ybT0idHJhbnNsYXRlKDU0MzIsMzc4MykiPjx1c2UgeGxpbms6aHJlZj0iI2wtMCIvPjwvZz4KPGcgdHJhbnNmb3JtPSJ0cmFuc2xhdGUoMCwzODgwKSI+PHVzZSB4bGluazpocmVmPSIjcnQtMCIvPjwvZz4KPGcgdHJhbnNmb3JtPSJ0cmFuc2xhdGUoOTcsMzg4MCkiPjx1c2UgeGxpbms6aHJlZj0iI2xiLTAiLz48L2c+CjxnIHRyYW5zZm9ybT0idHJhbnNsYXRlKDI5MSwzODgwKSI+PHVzZSB4bGluazpocmVmPSIjci0wIi8+PC9nPgo8ZyB0cmFuc2Zvcm09InRyYW5zbGF0ZSgzODgsMzg4MCkiPjx1c2UgeGxpbms6aHJlZj0iI3JlY3QtMCIvPjwvZz4KPGcgdHJhbnNmb3JtPSJ0cmFuc2xhdGUoNDg1LDM4ODApIj48dXNlIHhsaW5rOmhyZWY9IiNyZWN0LTAiLz48L2c+CjxnIHRyYW5zZm9ybT0idHJhbnNsYXRlKDU4MiwzODgwKSI+PHVzZSB4bGluazpocmVmPSIjbC0wIi8+PC9nPgo8ZyB0cmFuc2Zvcm09InRyYW5zbGF0ZSg2NzksMzg4MCkiPjx1c2UgeGxpbms6aHJlZj0iI25fcmItMCIvPjwvZz4KPGcgdHJhbnNmb3JtPSJ0cmFuc2xhdGUoNzc2LDM4ODApIj48dXNlIHhsaW5rOmhyZWY9IiNyZWN0LTAiLz48L2c+CjxnIHRyYW5zZm9ybT0idHJhbnNsYXRlKDk3MCwzODgwKSI+PHVzZSB4bGluazpocmVmPSIjcmVjdC0wIi8+PC9nPgo8ZyB0cmFuc2Zvcm09InRyYW5zbGF0ZSgxMDY3LDM4ODApIj48dXNlIHhsaW5rOmhyZWY9IiNyZWN0LTAiLz48L2c+CjxnIHRyYW5zZm9ybT0idHJhbnNsYXRlKDEyNjEsMzg4MCkiPjx1c2UgeGxpbms6aHJlZj0iI3ItMCIvPjwvZz4KPGcgdHJhbnNmb3JtPSJ0cmFuc2xhdGUoMTM1OCwzODgwKSI+PHVzZSB4bGluazpocmVmPSIjbHQtMCIvPjwvZz4KPGcgdHJhbnNmb3JtPSJ0cmFuc2xhdGUoMTQ1NSwzODgwKSI+PHVzZSB4bGluazpocmVmPSIjbl9yYi0wIi8+PC9nPgo8ZyB0cmFuc2Zvcm09InRyYW5zbGF0ZSgxNTUyLDM4ODApIj48dXNlIHhsaW5rOmhyZWY9IiNiLTAiLz48L2c+CjxnIHRyYW5zZm9ybT0idHJhbnNsYXRlKDE3NDYsMzg4MCkiPjx1c2UgeGxpbms6aHJlZj0iI3JlY3QtMCIvPjwvZz4KPGcgdHJhbnNmb3JtPSJ0cmFuc2xhdGUoMTg0MywzODgwKSI+PHVzZSB4bGluazpocmVmPSIjbl9yYi0wIi8+PC9nPgo8ZyB0cmFuc2Zvcm09InRyYW5zbGF0ZSgxOTQwLDM4ODApIj48dXNlIHhsaW5rOmhyZWY9IiNyZWN0LTAiLz48L2c+CjxnIHRyYW5zZm9ybT0idHJhbnNsYXRlKDIwMzcsMzg4MCkiPjx1c2UgeGxpbms6aHJlZj0iI3JlY3QtMCIvPjwvZz4KPGcgdHJhbnNmb3JtPSJ0cmFuc2xhdGUoMjEzNCwzODgwKSI+PHVzZSB4bGluazpocmVmPSIjcmVjdC0wIi8+PC9nPgo8ZyB0cmFuc2Zvcm09InRyYW5zbGF0ZSgyMjMxLDM4ODApIj48dXNlIHhsaW5rOmhyZWY9IiNyZWN0LTAiLz48L2c+CjxnIHRyYW5zZm9ybT0idHJhbnNsYXRlKDI0MjUsMzg4MCkiPjx1c2UgeGxpbms6aHJlZj0iI2ItMCIvPjwvZz4KPGcgdHJhbnNmb3JtPSJ0cmFuc2xhdGUoMjcxNiwzODgwKSI+PHVzZSB4bGluazpocmVmPSIjci0wIi8+PC9nPgo8ZyB0cmFuc2Zvcm09InRyYW5zbGF0ZSgyODEzLDM4ODApIj48dXNlIHhsaW5rOmhyZWY9IiNyZWN0LTAiLz48L2c+CjxnIHRyYW5zZm9ybT0idHJhbnNsYXRlKDI5MTAsMzg4MCkiPjx1c2UgeGxpbms6aHJlZj0iI3JlY3QtMCIvPjwvZz4KPGcgdHJhbnNmb3JtPSJ0cmFuc2xhdGUoMzAwNywzODgwKSI+PHVzZSB4bGluazpocmVmPSIjcmVjdC0wIi8+PC9nPgo8ZyB0cmFuc2Zvcm09InRyYW5zbGF0ZSgzMTA0LDM4ODApIj48dXNlIHhsaW5rOmhyZWY9IiNyZWN0LTAiLz48L2c+CjxnIHRyYW5zZm9ybT0idHJhbnNsYXRlKDM0OTIsMzg4MCkiPjx1c2UgeGxpbms6aHJlZj0iI2ItMCIvPjwvZz4KPGcgdHJhbnNmb3JtPSJ0cmFuc2xhdGUoMzY4NiwzODgwKSI+PHVzZSB4bGluazpocmVmPSIjZW1wdHktMCIvPjwvZz4KPGcgdHJhbnNmb3JtPSJ0cmFuc2xhdGUoMzk3NywzODgwKSI+PHVzZSB4bGluazpocmVmPSIjZW1wdHktMCIvPjwvZz4KPGcgdHJhbnNmb3JtPSJ0cmFuc2xhdGUoNDA3NCwzODgwKSI+PHVzZSB4bGluazpocmVmPSIjbl9yYi0wIi8+PC9nPgo8ZyB0cmFuc2Zvcm09InRyYW5zbGF0ZSg0MTcxLDM4ODApIj48dXNlIHhsaW5rOmhyZWY9IiNyYi0wIi8+PC9nPgo8ZyB0cmFuc2Zvcm09InRyYW5zbGF0ZSg0MjY4LDM4ODApIj48dXNlIHhsaW5rOmhyZWY9IiNyZWN0LTAiLz48L2c+CjxnIHRyYW5zZm9ybT0idHJhbnNsYXRlKDQzNjUsMzg4MCkiPjx1c2UgeGxpbms6aHJlZj0iI3JlY3QtMCIvPjwvZz4KPGcgdHJhbnNmb3JtPSJ0cmFuc2xhdGUoNDU1OSwzODgwKSI+PHVzZSB4bGluazpocmVmPSIjcnQtMCIvPjwvZz4KPGcgdHJhbnNmb3JtPSJ0cmFuc2xhdGUoNDY1NiwzODgwKSI+PHVzZSB4bGluazpocmVmPSIjcmVjdC0wIi8+PC9nPgo8ZyB0cmFuc2Zvcm09InRyYW5zbGF0ZSg0NzUzLDM4ODApIj48dXNlIHhsaW5rOmhyZWY9IiNyZWN0LTAiLz48L2c+CjxnIHRyYW5zZm9ybT0idHJhbnNsYXRlKDQ4NTAsMzg4MCkiPjx1c2UgeGxpbms6aHJlZj0iI2x0LTAiLz48L2c+CjxnIHRyYW5zZm9ybT0idHJhbnNsYXRlKDUwNDQsMzg4MCkiPjx1c2UgeGxpbms6aHJlZj0iI3JlY3QtMCIvPjwvZz4KPGcgdHJhbnNmb3JtPSJ0cmFuc2xhdGUoNTE0MSwzODgwKSI+PHVzZSB4bGluazpocmVmPSIjcmVjdC0wIi8+PC9nPgo8ZyB0cmFuc2Zvcm09InRyYW5zbGF0ZSg5NywzOTc3KSI+PHVzZSB4bGluazpocmVmPSIjcmVjdC0wIi8+PC9nPgo8ZyB0cmFuc2Zvcm09InRyYW5zbGF0ZSgzODgsMzk3NykiPjx1c2UgeGxpbms6aHJlZj0iI3QtMCIvPjwvZz4KPGcgdHJhbnNmb3JtPSJ0cmFuc2xhdGUoNTgyLDM5NzcpIj48dXNlIHhsaW5rOmhyZWY9IiNuX3JiLTAiLz48L2c+CjxnIHRyYW5zZm9ybT0idHJhbnNsYXRlKDY3OSwzOTc3KSI+PHVzZSB4bGluazpocmVmPSIjcmItMCIvPjwvZz4KPGcgdHJhbnNmb3JtPSJ0cmFuc2xhdGUoNzc2LDM5NzcpIj48dXNlIHhsaW5rOmhyZWY9IiNyZWN0LTAiLz48L2c+CjxnIHRyYW5zZm9ybT0idHJhbnNsYXRlKDg3MywzOTc3KSI+PHVzZSB4bGluazpocmVmPSIjbl9yYi0wIi8+PC9nPgo8ZyB0cmFuc2Zvcm09InRyYW5zbGF0ZSg5NzAsMzk3NykiPjx1c2UgeGxpbms6aHJlZj0iI3JlY3QtMCIvPjwvZz4KPGcgdHJhbnNmb3JtPSJ0cmFuc2xhdGUoMTA2NywzOTc3KSI+PHVzZSB4bGluazpocmVmPSIjcmVjdC0wIi8+PC9nPgo8ZyB0cmFuc2Zvcm09InRyYW5zbGF0ZSgxMTY0LDM5NzcpIj48dXNlIHhsaW5rOmhyZWY9IiNsLTAiLz48L2c+CjxnIHRyYW5zZm9ybT0idHJhbnNsYXRlKDEzNTgsMzk3NykiPjx1c2UgeGxpbms6aHJlZj0iI25fcmItMCIvPjwvZz4KPGcgdHJhbnNmb3JtPSJ0cmFuc2xhdGUoMTQ1NSwzOTc3KSI+PHVzZSB4bGluazpocmVmPSIjcmItMCIvPjwvZz4KPGcgdHJhbnNmb3JtPSJ0cmFuc2xhdGUoMTU1MiwzOTc3KSI+PHVzZSB4bGluazpocmVmPSIjcmVjdC0wIi8+PC9nPgo8ZyB0cmFuc2Zvcm09InRyYW5zbGF0ZSgxNzQ2LDM5NzcpIj48dXNlIHhsaW5rOmhyZWY9IiNydC0wIi8+PC9nPgo8ZyB0cmFuc2Zvcm09InRyYW5zbGF0ZSgxODQzLDM5NzcpIj48dXNlIHhsaW5rOmhyZWY9IiNyZWN0LTAiLz48L2c+CjxnIHRyYW5zZm9ybT0idHJhbnNsYXRlKDE5NDAsMzk3NykiPjx1c2UgeGxpbms6aHJlZj0iI3JlY3QtMCIvPjwvZz4KPGcgdHJhbnNmb3JtPSJ0cmFuc2xhdGUoMjAzNywzOTc3KSI+PHVzZSB4bGluazpocmVmPSIjcmVjdC0wIi8+PC9nPgo8ZyB0cmFuc2Zvcm09InRyYW5zbGF0ZSgyMTM0LDM5NzcpIj48dXNlIHhsaW5rOmhyZWY9IiNyZWN0LTAiLz48L2c+CjxnIHRyYW5zZm9ybT0idHJhbnNsYXRlKDIyMzEsMzk3NykiPjx1c2UgeGxpbms6aHJlZj0iI2x0LTAiLz48L2c+CjxnIHRyYW5zZm9ybT0idHJhbnNsYXRlKDI0MjUsMzk3NykiPjx1c2UgeGxpbms6aHJlZj0iI3JlY3QtMCIvPjwvZz4KPGcgdHJhbnNmb3JtPSJ0cmFuc2xhdGUoMjUyMiwzOTc3KSI+PHVzZSB4bGluazpocmVmPSIjbl9yYi0wIi8+PC9nPgo8ZyB0cmFuc2Zvcm09InRyYW5zbGF0ZSgyNjE5LDM5NzcpIj48dXNlIHhsaW5rOmhyZWY9IiNiLTAiLz48L2c+CjxnIHRyYW5zZm9ybT0idHJhbnNsYXRlKDI4MTMsMzk3NykiPjx1c2UgeGxpbms6aHJlZj0iI3J0LTAiLz48L2c+CjxnIHRyYW5zZm9ybT0idHJhbnNsYXRlKDI5MTAsMzk3NykiPjx1c2UgeGxpbms6aHJlZj0iI3JlY3QtMCIvPjwvZz4KPGcgdHJhbnNmb3JtPSJ0cmFuc2xhdGUoMzAwNywzOTc3KSI+PHVzZSB4bGluazpocmVmPSIjcmVjdC0wIi8+PC9nPgo8ZyB0cmFuc2Zvcm09InRyYW5zbGF0ZSgzMTA0LDM5NzcpIj48dXNlIHhsaW5rOmhyZWY9IiNyZWN0LTAiLz48L2c+CjxnIHRyYW5zZm9ybT0idHJhbnNsYXRlKDMyMDEsMzk3NykiPjx1c2UgeGxpbms6aHJlZj0iI3JlY3QtMCIvPjwvZz4KPGcgdHJhbnNmb3JtPSJ0cmFuc2xhdGUoMzI5OCwzOTc3KSI+PHVzZSB4bGluazpocmVmPSIjbC0wIi8+PC9nPgo8ZyB0cmFuc2Zvcm09InRyYW5zbGF0ZSgzMzk1LDM5NzcpIj48dXNlIHhsaW5rOmhyZWY9IiNuX3JiLTAiLz48L2c+CjxnIHRyYW5zZm9ybT0idHJhbnNsYXRlKDM0OTIsMzk3NykiPjx1c2UgeGxpbms6aHJlZj0iI3JlY3QtMCIvPjwvZz4KPGcgdHJhbnNmb3JtPSJ0cmFuc2xhdGUoNDA3NCwzOTc3KSI+PHVzZSB4bGluazpocmVmPSIjci0wIi8+PC9nPgo8ZyB0cmFuc2Zvcm09InRyYW5zbGF0ZSg0MTcxLDM5NzcpIj48dXNlIHhsaW5rOmhyZWY9IiNyZWN0LTAiLz48L2c+CjxnIHRyYW5zZm9ybT0idHJhbnNsYXRlKDQyNjgsMzk3NykiPjx1c2UgeGxpbms6aHJlZj0iI3JlY3QtMCIvPjwvZz4KPGcgdHJhbnNmb3JtPSJ0cmFuc2xhdGUoNDM2NSwzOTc3KSI+PHVzZSB4bGluazpocmVmPSIjcmVjdC0wIi8+PC9nPgo8ZyB0cmFuc2Zvcm09InRyYW5zbGF0ZSg0NDYyLDM5NzcpIj48dXNlIHhsaW5rOmhyZWY9IiNsLTAiLz48L2c+CjxnIHRyYW5zZm9ybT0idHJhbnNsYXRlKDQ2NTYsMzk3NykiPjx1c2UgeGxpbms6aHJlZj0iI3JlY3QtMCIvPjwvZz4KPGcgdHJhbnNmb3JtPSJ0cmFuc2xhdGUoNDk0NywzOTc3KSI+PHVzZSB4bGluazpocmVmPSIjci0wIi8+PC9nPgo8ZyB0cmFuc2Zvcm09InRyYW5zbGF0ZSg1MDQ0LDM5NzcpIj48dXNlIHhsaW5rOmhyZWY9IiNyZWN0LTAiLz48L2c+CjxnIHRyYW5zZm9ybT0idHJhbnNsYXRlKDUxNDEsMzk3NykiPjx1c2UgeGxpbms6aHJlZj0iI3JlY3QtMCIvPjwvZz4KPGcgdHJhbnNmb3JtPSJ0cmFuc2xhdGUoNTIzOCwzOTc3KSI+PHVzZSB4bGluazpocmVmPSIjbGItMCIvPjwvZz4KPGcgdHJhbnNmb3JtPSJ0cmFuc2xhdGUoNTQzMiwzOTc3KSI+PHVzZSB4bGluazpocmVmPSIjYi0wIi8+PC9nPgo8ZyB0cmFuc2Zvcm09InRyYW5zbGF0ZSgwLDQwNzQpIj48dXNlIHhsaW5rOmhyZWY9IiNuX3JiLTAiLz48L2c+CjxnIHRyYW5zZm9ybT0idHJhbnNsYXRlKDk3LDQwNzQpIj48dXNlIHhsaW5rOmhyZWY9IiNyZWN0LTAiLz48L2c+CjxnIHRyYW5zZm9ybT0idHJhbnNsYXRlKDI5MSw0MDc0KSI+PHVzZSB4bGluazpocmVmPSIjZW1wdHktMCIvPjwvZz4KPGcgdHJhbnNmb3JtPSJ0cmFuc2xhdGUoMzg4LDQwNzQpIj48dXNlIHhsaW5rOmhyZWY9IiNuX3JiLTAiLz48L2c+CjxnIHRyYW5zZm9ybT0idHJhbnNsYXRlKDQ4NSw0MDc0KSI+PHVzZSB4bGluazpocmVmPSIjcmItMCIvPjwvZz4KPGcgdHJhbnNmb3JtPSJ0cmFuc2xhdGUoNTgyLDQwNzQpIj48dXNlIHhsaW5rOmhyZWY9IiNyZWN0LTAiLz48L2c+CjxnIHRyYW5zZm9ybT0idHJhbnNsYXRlKDY3OSw0MDc0KSI+PHVzZSB4bGluazpocmVmPSIjcmVjdC0wIi8+PC9nPgo8ZyB0cmFuc2Zvcm09InRyYW5zbGF0ZSg3NzYsNDA3NCkiPjx1c2UgeGxpbms6aHJlZj0iI3JlY3QtMCIvPjwvZz4KPGcgdHJhbnNmb3JtPSJ0cmFuc2xhdGUoODczLDQwNzQpIj48dXNlIHhsaW5rOmhyZWY9IiNyZWN0LTAiLz48L2c+CjxnIHRyYW5zZm9ybT0idHJhbnNsYXRlKDk3MCw0MDc0KSI+PHVzZSB4bGluazpocmVmPSIjcmVjdC0wIi8+PC9nPgo8ZyB0cmFuc2Zvcm09InRyYW5zbGF0ZSgxMzU4LDQwNzQpIj48dXNlIHhsaW5rOmhyZWY9IiNyYi0wIi8+PC9nPgo8ZyB0cmFuc2Zvcm09InRyYW5zbGF0ZSgxNDU1LDQwNzQpIj48dXNlIHhsaW5rOmhyZWY9IiNyZWN0LTAiLz48L2c+CjxnIHRyYW5zZm9ybT0idHJhbnNsYXRlKDE1NTIsNDA3NCkiPjx1c2UgeGxpbms6aHJlZj0iI2x0LTAiLz48L2c+CjxnIHRyYW5zZm9ybT0idHJhbnNsYXRlKDE4NDMsNDA3NCkiPjx1c2UgeGxpbms6aHJlZj0iI3JlY3QtMCIvPjwvZz4KPGcgdHJhbnNmb3JtPSJ0cmFuc2xhdGUoMjAzNyw0MDc0KSI+PHVzZSB4bGluazpocmVmPSIjcnQtMCIvPjwvZz4KPGcgdHJhbnNmb3JtPSJ0cmFuc2xhdGUoMjEzNCw0MDc0KSI+PHVzZSB4bGluazpocmVmPSIjbHQtMCIvPjwvZz4KPGcgdHJhbnNmb3JtPSJ0cmFuc2xhdGUoMjMyOCw0MDc0KSI+PHVzZSB4bGluazpocmVmPSIjbl9yYi0wIi8+PC9nPgo8ZyB0cmFuc2Zvcm09InRyYW5zbGF0ZSgyNDI1LDQwNzQpIj48dXNlIHhsaW5rOmhyZWY9IiNyZWN0LTAiLz48L2c+CjxnIHRyYW5zZm9ybT0idHJhbnNsYXRlKDI1MjIsNDA3NCkiPjx1c2UgeGxpbms6aHJlZj0iI3JlY3QtMCIvPjwvZz4KPGcgdHJhbnNmb3JtPSJ0cmFuc2xhdGUoMjYxOSw0MDc0KSI+PHVzZSB4bGluazpocmVmPSIjbHQtMCIvPjwvZz4KPGcgdHJhbnNmb3JtPSJ0cmFuc2xhdGUoMjkxMCw0MDc0KSI+PHVzZSB4bGluazpocmVmPSIjcmVjdC0wIi8+PC9nPgo8ZyB0cmFuc2Zvcm09InRyYW5zbGF0ZSgzMDA3LDQwNzQpIj48dXNlIHhsaW5rOmhyZWY9IiNyZWN0LTAiLz48L2c+CjxnIHRyYW5zZm9ybT0idHJhbnNsYXRlKDMxMDQsNDA3NCkiPjx1c2UgeGxpbms6aHJlZj0iI2x0LTAiLz48L2c+CjxnIHRyYW5zZm9ybT0idHJhbnNsYXRlKDMzOTUsNDA3NCkiPjx1c2UgeGxpbms6aHJlZj0iI3ItMCIvPjwvZz4KPGcgdHJhbnNmb3JtPSJ0cmFuc2xhdGUoMzQ5Miw0MDc0KSI+PHVzZSB4bGluazpocmVmPSIjcmVjdC0wIi8+PC9nPgo8ZyB0cmFuc2Zvcm09InRyYW5zbGF0ZSgzNTg5LDQwNzQpIj48dXNlIHhsaW5rOmhyZWY9IiNyZWN0LTAiLz48L2c+CjxnIHRyYW5zZm9ybT0idHJhbnNsYXRlKDM2ODYsNDA3NCkiPjx1c2UgeGxpbms6aHJlZj0iI2xiLTAiLz48L2c+CjxnIHRyYW5zZm9ybT0idHJhbnNsYXRlKDM4ODAsNDA3NCkiPjx1c2UgeGxpbms6aHJlZj0iI2ItMCIvPjwvZz4KPGcgdHJhbnNmb3JtPSJ0cmFuc2xhdGUoNDM2NSw0MDc0KSI+PHVzZSB4bGluazpocmVmPSIjdC0wIi8+PC9nPgo8ZyB0cmFuc2Zvcm09InRyYW5zbGF0ZSg0NDYyLDQwNzQpIj48dXNlIHhsaW5rOmhyZWY9IiNuX3JiLTAiLz48L2c+CjxnIHRyYW5zZm9ybT0idHJhbnNsYXRlKDQ1NTksNDA3NCkiPjx1c2UgeGxpbms6aHJlZj0iI3JiLTAiLz48L2c+CjxnIHRyYW5zZm9ybT0idHJhbnNsYXRlKDQ2NTYsNDA3NCkiPjx1c2UgeGxpbms6aHJlZj0iI2x0LTAiLz48L2c+CjxnIHRyYW5zZm9ybT0idHJhbnNsYXRlKDQ4NTAsNDA3NCkiPjx1c2UgeGxpbms6aHJlZj0iI2VtcHR5LTAiLz48L2c+CjxnIHRyYW5zZm9ybT0idHJhbnNsYXRlKDUyMzgsNDA3NCkiPjx1c2UgeGxpbms6aHJlZj0iI3JlY3QtMCIvPjwvZz4KPGcgdHJhbnNmb3JtPSJ0cmFuc2xhdGUoNTMzNSw0MDc0KSI+PHVzZSB4bGluazpocmVmPSIjbl9yYi0wIi8+PC9nPgo8ZyB0cmFuc2Zvcm09InRyYW5zbGF0ZSg1NDMyLDQwNzQpIj48dXNlIHhsaW5rOmhyZWY9IiNyZWN0LTAiLz48L2c+CjxnIHRyYW5zZm9ybT0idHJhbnNsYXRlKDAsNDE3MSkiPjx1c2UgeGxpbms6aHJlZj0iI3ItMCIvPjwvZz4KPGcgdHJhbnNmb3JtPSJ0cmFuc2xhdGUoOTcsNDE3MSkiPjx1c2UgeGxpbms6aHJlZj0iI3JlY3QtMCIvPjwvZz4KPGcgdHJhbnNmb3JtPSJ0cmFuc2xhdGUoMzg4LDQxNzEpIj48dXNlIHhsaW5rOmhyZWY9IiNyYi0wIi8+PC9nPgo8ZyB0cmFuc2Zvcm09InRyYW5zbGF0ZSg0ODUsNDE3MSkiPjx1c2UgeGxpbms6aHJlZj0iI2x0LTAiLz48L2c+CjxnIHRyYW5zZm9ybT0idHJhbnNsYXRlKDY3OSw0MTcxKSI+PHVzZSB4bGluazpocmVmPSIjdC0wIi8+PC9nPgo8ZyB0cmFuc2Zvcm09InRyYW5zbGF0ZSg5NzAsNDE3MSkiPjx1c2UgeGxpbms6aHJlZj0iI3J0LTAiLz48L2c+CjxnIHRyYW5zZm9ybT0idHJhbnNsYXRlKDEwNjcsNDE3MSkiPjx1c2UgeGxpbms6aHJlZj0iI2wtMCIvPjwvZz4KPGcgdHJhbnNmb3JtPSJ0cmFuc2xhdGUoMTM1OCw0MTcxKSI+PHVzZSB4bGluazpocmVmPSIjdC0wIi8+PC9nPgo8ZyB0cmFuc2Zvcm09InRyYW5zbGF0ZSgxNjQ5LDQxNzEpIj48dXNlIHhsaW5rOmhyZWY9IiNyLTAiLz48L2c+CjxnIHRyYW5zZm9ybT0idHJhbnNsYXRlKDE3NDYsNDE3MSkiPjx1c2UgeGxpbms6aHJlZj0iI3JlY3QtMCIvPjwvZz4KPGcgdHJhbnNmb3JtPSJ0cmFuc2xhdGUoMTg0Myw0MTcxKSI+PHVzZSB4bGluazpocmVmPSIjcmVjdC0wIi8+PC9nPgo8ZyB0cmFuc2Zvcm09InRyYW5zbGF0ZSgxOTQwLDQxNzEpIj48dXNlIHhsaW5rOmhyZWY9IiNsLTAiLz48L2c+CjxnIHRyYW5zZm9ybT0idHJhbnNsYXRlKDIyMzEsNDE3MSkiPjx1c2UgeGxpbms6aHJlZj0iI3JiLTAiLz48L2c+CjxnIHRyYW5zZm9ybT0idHJhbnNsYXRlKDIzMjgsNDE3MSkiPjx1c2UgeGxpbms6aHJlZj0iI3JlY3QtMCIvPjwvZz4KPGcgdHJhbnNmb3JtPSJ0cmFuc2xhdGUoMjQyNSw0MTcxKSI+PHVzZSB4bGluazpocmVmPSIjcmVjdC0wIi8+PC9nPgo8ZyB0cmFuc2Zvcm09InRyYW5zbGF0ZSgyNTIyLDQxNzEpIj48dXNlIHhsaW5rOmhyZWY9IiNyZWN0LTAiLz48L2c+CjxnIHRyYW5zZm9ybT0idHJhbnNsYXRlKDI5MTAsNDE3MSkiPjx1c2UgeGxpbms6aHJlZj0iI3J0LTAiLz48L2c+CjxnIHRyYW5zZm9ybT0idHJhbnNsYXRlKDMwMDcsNDE3MSkiPjx1c2UgeGxpbms6aHJlZj0iI2x0LTAiLz48L2c+CjxnIHRyYW5zZm9ybT0idHJhbnNsYXRlKDM1ODksNDE3MSkiPjx1c2UgeGxpbms6aHJlZj0iI3J0LTAiLz48L2c+CjxnIHRyYW5zZm9ybT0idHJhbnNsYXRlKDM2ODYsNDE3MSkiPjx1c2UgeGxpbms6aHJlZj0iI2x0LTAiLz48L2c+CjxnIHRyYW5zZm9ybT0idHJhbnNsYXRlKDM3ODMsNDE3MSkiPjx1c2UgeGxpbms6aHJlZj0iI25fcmItMCIvPjwvZz4KPGcgdHJhbnNmb3JtPSJ0cmFuc2xhdGUoMzg4MCw0MTcxKSI+PHVzZSB4bGluazpocmVmPSIjcmVjdC0wIi8+PC9nPgo8ZyB0cmFuc2Zvcm09InRyYW5zbGF0ZSgzOTc3LDQxNzEpIj48dXNlIHhsaW5rOmhyZWY9IiNsLTAiLz48L2c+CjxnIHRyYW5zZm9ybT0idHJhbnNsYXRlKDQ0NjIsNDE3MSkiPjx1c2UgeGxpbms6aHJlZj0iI3ItMCIvPjwvZz4KPGcgdHJhbnNmb3JtPSJ0cmFuc2xhdGUoNDU1OSw0MTcxKSI+PHVzZSB4bGluazpocmVmPSIjbHQtMCIvPjwvZz4KPGcgdHJhbnNmb3JtPSJ0cmFuc2xhdGUoNDg1MCw0MTcxKSI+PHVzZSB4bGluazpocmVmPSIjbl9yYi0wIi8+PC9nPgo8ZyB0cmFuc2Zvcm09InRyYW5zbGF0ZSg0OTQ3LDQxNzEpIj48dXNlIHhsaW5rOmhyZWY9IiNyYi0wIi8+PC9nPgo8ZyB0cmFuc2Zvcm09InRyYW5zbGF0ZSg1MDQ0LDQxNzEpIj48dXNlIHhsaW5rOmhyZWY9IiNsLTAiLz48L2c+CjxnIHRyYW5zZm9ybT0idHJhbnNsYXRlKDUyMzgsNDE3MSkiPjx1c2UgeGxpbms6aHJlZj0iI3J0LTAiLz48L2c+CjxnIHRyYW5zZm9ybT0idHJhbnNsYXRlKDUzMzUsNDE3MSkiPjx1c2UgeGxpbms6aHJlZj0iI3JlY3QtMCIvPjwvZz4KPGcgdHJhbnNmb3JtPSJ0cmFuc2xhdGUoNTQzMiw0MTcxKSI+PHVzZSB4bGluazpocmVmPSIjbHQtMCIvPjwvZz4KPGcgdHJhbnNmb3JtPSJ0cmFuc2xhdGUoOTcsNDI2OCkiPjx1c2UgeGxpbms6aHJlZj0iI3JlY3QtMCIvPjwvZz4KPGcgdHJhbnNmb3JtPSJ0cmFuc2xhdGUoMTk0LDQyNjgpIj48dXNlIHhsaW5rOmhyZWY9IiNsLTAiLz48L2c+CjxnIHRyYW5zZm9ybT0idHJhbnNsYXRlKDM4OCw0MjY4KSI+PHVzZSB4bGluazpocmVmPSIjcmVjdC0wIi8+PC9nPgo8ZyB0cmFuc2Zvcm09InRyYW5zbGF0ZSg1ODIsNDI2OCkiPjx1c2UgeGxpbms6aHJlZj0iI2VtcHR5LTAiLz48L2c+CjxnIHRyYW5zZm9ybT0idHJhbnNsYXRlKDc3Niw0MjY4KSI+PHVzZSB4bGluazpocmVmPSIjZW1wdHktMCIvPjwvZz4KPGcgdHJhbnNmb3JtPSJ0cmFuc2xhdGUoMTQ1NSw0MjY4KSI+PHVzZSB4bGluazpocmVmPSIjbl9yYi0wIi8+PC9nPgo8ZyB0cmFuc2Zvcm09InRyYW5zbGF0ZSgxNTUyLDQyNjgpIj48dXNlIHhsaW5rOmhyZWY9IiNiLTAiLz48L2c+CjxnIHRyYW5zZm9ybT0idHJhbnNsYXRlKDE4NDMsNDI2OCkiPjx1c2UgeGxpbms6aHJlZj0iI3QtMCIvPjwvZz4KPGcgdHJhbnNmb3JtPSJ0cmFuc2xhdGUoMjAzNyw0MjY4KSI+PHVzZSB4bGluazpocmVmPSIjZW1wdHktMCIvPjwvZz4KPGcgdHJhbnNmb3JtPSJ0cmFuc2xhdGUoMjIzMSw0MjY4KSI+PHVzZSB4bGluazpocmVmPSIjcmVjdC0wIi8+PC9nPgo8ZyB0cmFuc2Zvcm09InRyYW5zbGF0ZSgyMzI4LDQyNjgpIj48dXNlIHhsaW5rOmhyZWY9IiNyZWN0LTAiLz48L2c+CjxnIHRyYW5zZm9ybT0idHJhbnNsYXRlKDI1MjIsNDI2OCkiPjx1c2UgeGxpbms6aHJlZj0iI3J0LTAiLz48L2c+CjxnIHRyYW5zZm9ybT0idHJhbnNsYXRlKDI2MTksNDI2OCkiPjx1c2UgeGxpbms6aHJlZj0iI3JlY3QtMCIvPjwvZz4KPGcgdHJhbnNmb3JtPSJ0cmFuc2xhdGUoMjcxNiw0MjY4KSI+PHVzZSB4bGluazpocmVmPSIjcmVjdC0wIi8+PC9nPgo8ZyB0cmFuc2Zvcm09InRyYW5zbGF0ZSgyODEzLDQyNjgpIj48dXNlIHhsaW5rOmhyZWY9IiNsYi0wIi8+PC9nPgo8ZyB0cmFuc2Zvcm09InRyYW5zbGF0ZSgzMTA0LDQyNjgpIj48dXNlIHhsaW5rOmhyZWY9IiNyLTAiLz48L2c+CjxnIHRyYW5zZm9ybT0idHJhbnNsYXRlKDMyMDEsNDI2OCkiPjx1c2UgeGxpbms6aHJlZj0iI3JlY3QtMCIvPjwvZz4KPGcgdHJhbnNmb3JtPSJ0cmFuc2xhdGUoMzI5OCw0MjY4KSI+PHVzZSB4bGluazpocmVmPSIjbC0wIi8+PC9nPgo8ZyB0cmFuc2Zvcm09InRyYW5zbGF0ZSgzNDkyLDQyNjgpIj48dXNlIHhsaW5rOmhyZWY9IiNiLTAiLz48L2c+CjxnIHRyYW5zZm9ybT0idHJhbnNsYXRlKDM2ODYsNDI2OCkiPjx1c2UgeGxpbms6aHJlZj0iI25fcmItMCIvPjwvZz4KPGcgdHJhbnNmb3JtPSJ0cmFuc2xhdGUoMzc4Myw0MjY4KSI+PHVzZSB4bGluazpocmVmPSIjcmItMCIvPjwvZz4KPGcgdHJhbnNmb3JtPSJ0cmFuc2xhdGUoMzg4MCw0MjY4KSI+PHVzZSB4bGluazpocmVmPSIjcmVjdC0wIi8+PC9nPgo8ZyB0cmFuc2Zvcm09InRyYW5zbGF0ZSg0MzY1LDQyNjgpIj48dXNlIHhsaW5rOmhyZWY9IiNlbXB0eS0wIi8+PC9nPgo8ZyB0cmFuc2Zvcm09InRyYW5zbGF0ZSg0ODUwLDQyNjgpIj48dXNlIHhsaW5rOmhyZWY9IiNyLTAiLz48L2c+CjxnIHRyYW5zZm9ybT0idHJhbnNsYXRlKDQ5NDcsNDI2OCkiPjx1c2UgeGxpbms6aHJlZj0iI3JlY3QtMCIvPjwvZz4KPGcgdHJhbnNmb3JtPSJ0cmFuc2xhdGUoMCw0MzY1KSI+PHVzZSB4bGluazpocmVmPSIjcmItMCIvPjwvZz4KPGcgdHJhbnNmb3JtPSJ0cmFuc2xhdGUoOTcsNDM2NSkiPjx1c2UgeGxpbms6aHJlZj0iI2x0LTAiLz48L2c+CjxnIHRyYW5zZm9ybT0idHJhbnNsYXRlKDM4OCw0MzY1KSI+PHVzZSB4bGluazpocmVmPSIjcnQtMCIvPjwvZz4KPGcgdHJhbnNmb3JtPSJ0cmFuc2xhdGUoNDg1LDQzNjUpIj48dXNlIHhsaW5rOmhyZWY9IiNsYi0wIi8+PC9nPgo8ZyB0cmFuc2Zvcm09InRyYW5zbGF0ZSg4NzMsNDM2NSkiPjx1c2UgeGxpbms6aHJlZj0iI3JiLTAiLz48L2c+CjxnIHRyYW5zZm9ybT0idHJhbnNsYXRlKDk3MCw0MzY1KSI+PHVzZSB4bGluazpocmVmPSIjbC0wIi8+PC9nPgo8ZyB0cmFuc2Zvcm09InRyYW5zbGF0ZSgxMTY0LDQzNjUpIj48dXNlIHhsaW5rOmhyZWY9IiNiLTAiLz48L2c+CjxnIHRyYW5zZm9ybT0idHJhbnNsYXRlKDEzNTgsNDM2NSkiPjx1c2UgeGxpbms6aHJlZj0iI3JiLTAiLz48L2c+CjxnIHRyYW5zZm9ybT0idHJhbnNsYXRlKDE0NTUsNDM2NSkiPjx1c2UgeGxpbms6aHJlZj0iI3JlY3QtMCIvPjwvZz4KPGcgdHJhbnNmb3JtPSJ0cmFuc2xhdGUoMTU1Miw0MzY1KSI+PHVzZSB4bGluazpocmVmPSIjcmVjdC0wIi8+PC9nPgo8ZyB0cmFuc2Zvcm09InRyYW5zbGF0ZSgxODQzLDQzNjUpIj48dXNlIHhsaW5rOmhyZWY9IiNuX3JiLTAiLz48L2c+CjxnIHRyYW5zZm9ybT0idHJhbnNsYXRlKDE5NDAsNDM2NSkiPjx1c2UgeGxpbms6aHJlZj0iI2ItMCIvPjwvZz4KPGcgdHJhbnNmb3JtPSJ0cmFuc2xhdGUoMjIzMSw0MzY1KSI+PHVzZSB4bGluazpocmVmPSIjcnQtMCIvPjwvZz4KPGcgdHJhbnNmb3JtPSJ0cmFuc2xhdGUoMjMyOCw0MzY1KSI+PHVzZSB4bGluazpocmVmPSIjbHQtMCIvPjwvZz4KPGcgdHJhbnNmb3JtPSJ0cmFuc2xhdGUoMjgxMyw0MzY1KSI+PHVzZSB4bGluazpocmVmPSIjcmVjdC0wIi8+PC9nPgo8ZyB0cmFuc2Zvcm09InRyYW5zbGF0ZSgzMjAxLDQzNjUpIj48dXNlIHhsaW5rOmhyZWY9IiNyZWN0LTAiLz48L2c+CjxnIHRyYW5zZm9ybT0idHJhbnNsYXRlKDM0OTIsNDM2NSkiPjx1c2UgeGxpbms6aHJlZj0iI3J0LTAiLz48L2c+CjxnIHRyYW5zZm9ybT0idHJhbnNsYXRlKDM1ODksNDM2NSkiPjx1c2UgeGxpbms6aHJlZj0iI3JlY3QtMCIvPjwvZz4KPGcgdHJhbnNmb3JtPSJ0cmFuc2xhdGUoMzY4Niw0MzY1KSI+PHVzZSB4bGluazpocmVmPSIjcmVjdC0wIi8+PC9nPgo8ZyB0cmFuc2Zvcm09InRyYW5zbGF0ZSgzNzgzLDQzNjUpIj48dXNlIHhsaW5rOmhyZWY9IiNyZWN0LTAiLz48L2c+CjxnIHRyYW5zZm9ybT0idHJhbnNsYXRlKDM4ODAsNDM2NSkiPjx1c2UgeGxpbms6aHJlZj0iI3JlY3QtMCIvPjwvZz4KPGcgdHJhbnNmb3JtPSJ0cmFuc2xhdGUoMzk3Nyw0MzY1KSI+PHVzZSB4bGluazpocmVmPSIjcmVjdC0wIi8+PC9nPgo8ZyB0cmFuc2Zvcm09InRyYW5zbGF0ZSg0MDc0LDQzNjUpIj48dXNlIHhsaW5rOmhyZWY9IiNyZWN0LTAiLz48L2c+CjxnIHRyYW5zZm9ybT0idHJhbnNsYXRlKDQxNzEsNDM2NSkiPjx1c2UgeGxpbms6aHJlZj0iI2xiLTAiLz48L2c+CjxnIHRyYW5zZm9ybT0idHJhbnNsYXRlKDQzNjUsNDM2NSkiPjx1c2UgeGxpbms6aHJlZj0iI25fcmItMCIvPjwvZz4KPGcgdHJhbnNmb3JtPSJ0cmFuc2xhdGUoNDQ2Miw0MzY1KSI+PHVzZSB4bGluazpocmVmPSIjYi0wIi8+PC9nPgo8ZyB0cmFuc2Zvcm09InRyYW5zbGF0ZSg0OTQ3LDQzNjUpIj48dXNlIHhsaW5rOmhyZWY9IiNydC0wIi8+PC9nPgo8ZyB0cmFuc2Zvcm09InRyYW5zbGF0ZSg1MDQ0LDQzNjUpIj48dXNlIHhsaW5rOmhyZWY9IiNyZWN0LTAiLz48L2c+CjxnIHRyYW5zZm9ybT0idHJhbnNsYXRlKDUxNDEsNDM2NSkiPjx1c2UgeGxpbms6aHJlZj0iI3JlY3QtMCIvPjwvZz4KPGcgdHJhbnNmb3JtPSJ0cmFuc2xhdGUoNTIzOCw0MzY1KSI+PHVzZSB4bGluazpocmVmPSIjcmVjdC0wIi8+PC9nPgo8ZyB0cmFuc2Zvcm09InRyYW5zbGF0ZSg1MzM1LDQzNjUpIj48dXNlIHhsaW5rOmhyZWY9IiNsYi0wIi8+PC9nPgo8ZyB0cmFuc2Zvcm09InRyYW5zbGF0ZSgwLDQ0NjIpIj48dXNlIHhsaW5rOmhyZWY9IiNyZWN0LTAiLz48L2c+CjxnIHRyYW5zZm9ybT0idHJhbnNsYXRlKDk3LDQ0NjIpIj48dXNlIHhsaW5rOmhyZWY9IiNuX3JiLTAiLz48L2c+CjxnIHRyYW5zZm9ybT0idHJhbnNsYXRlKDE5NCw0NDYyKSI+PHVzZSB4bGluazpocmVmPSIjYi0wIi8+PC9nPgo8ZyB0cmFuc2Zvcm09InRyYW5zbGF0ZSg0ODUsNDQ2MikiPjx1c2UgeGxpbms6aHJlZj0iI3J0LTAiLz48L2c+CjxnIHRyYW5zZm9ybT0idHJhbnNsYXRlKDU4Miw0NDYyKSI+PHVzZSB4bGluazpocmVmPSIjcmVjdC0wIi8+PC9nPgo8ZyB0cmFuc2Zvcm09InRyYW5zbGF0ZSg2NzksNDQ2MikiPjx1c2UgeGxpbms6aHJlZj0iI2wtMCIvPjwvZz4KPGcgdHJhbnNmb3JtPSJ0cmFuc2xhdGUoODczLDQ0NjIpIj48dXNlIHhsaW5rOmhyZWY9IiNyZWN0LTAiLz48L2c+CjxnIHRyYW5zZm9ybT0idHJhbnNsYXRlKDExNjQsNDQ2MikiPjx1c2UgeGxpbms6aHJlZj0iI3QtMCIvPjwvZz4KPGcgdHJhbnNmb3JtPSJ0cmFuc2xhdGUoMTM1OCw0NDYyKSI+PHVzZSB4bGluazpocmVmPSIjdC0wIi8+PC9nPgo8ZyB0cmFuc2Zvcm09InRyYW5zbGF0ZSgxNTUyLDQ0NjIpIj48dXNlIHhsaW5rOmhyZWY9IiNydC0wIi8+PC9nPgo8ZyB0cmFuc2Zvcm09InRyYW5zbGF0ZSgxNjQ5LDQ0NjIpIj48dXNlIHhsaW5rOmhyZWY9IiNyZWN0LTAiLz48L2c+CjxnIHRyYW5zZm9ybT0idHJhbnNsYXRlKDE3NDYsNDQ2MikiPjx1c2UgeGxpbms6aHJlZj0iI3JlY3QtMCIvPjwvZz4KPGcgdHJhbnNmb3JtPSJ0cmFuc2xhdGUoMTg0Myw0NDYyKSI+PHVzZSB4bGluazpocmVmPSIjcmVjdC0wIi8+PC9nPgo8ZyB0cmFuc2Zvcm09InRyYW5zbGF0ZSgxOTQwLDQ0NjIpIj48dXNlIHhsaW5rOmhyZWY9IiNsdC0wIi8+PC9nPgo8ZyB0cmFuc2Zvcm09InRyYW5zbGF0ZSgyNjE5LDQ0NjIpIj48dXNlIHhsaW5rOmhyZWY9IiNyYi0wIi8+PC9nPgo8ZyB0cmFuc2Zvcm09InRyYW5zbGF0ZSgyNzE2LDQ0NjIpIj48dXNlIHhsaW5rOmhyZWY9IiNyZWN0LTAiLz48L2c+CjxnIHRyYW5zZm9ybT0idHJhbnNsYXRlKDI4MTMsNDQ2MikiPjx1c2UgeGxpbms6aHJlZj0iI3JlY3QtMCIvPjwvZz4KPGcgdHJhbnNmb3JtPSJ0cmFuc2xhdGUoMzEwNCw0NDYyKSI+PHVzZSB4bGluazpocmVmPSIjci0wIi8+PC9nPgo8ZyB0cmFuc2Zvcm09InRyYW5zbGF0ZSgzMjAxLDQ0NjIpIj48dXNlIHhsaW5rOmhyZWY9IiNsdC0wIi8+PC9nPgo8ZyB0cmFuc2Zvcm09InRyYW5zbGF0ZSgzMjk4LDQ0NjIpIj48dXNlIHhsaW5rOmhyZWY9IiNuX3JiLTAiLz48L2c+CjxnIHRyYW5zZm9ybT0idHJhbnNsYXRlKDMzOTUsNDQ2MikiPjx1c2UgeGxpbms6aHJlZj0iI2ItMCIvPjwvZz4KPGcgdHJhbnNmb3JtPSJ0cmFuc2xhdGUoMzQ5Miw0NDYyKSI+PHVzZSB4bGluazpocmVmPSIjbl9yYi0wIi8+PC9nPgo8ZyB0cmFuc2Zvcm09InRyYW5zbGF0ZSgzNTg5LDQ0NjIpIj48dXNlIHhsaW5rOmhyZWY9IiNyZWN0LTAiLz48L2c+CjxnIHRyYW5zZm9ybT0idHJhbnNsYXRlKDQxNzEsNDQ2MikiPjx1c2UgeGxpbms6aHJlZj0iI3JlY3QtMCIvPjwvZz4KPGcgdHJhbnNmb3JtPSJ0cmFuc2xhdGUoNDI2OCw0NDYyKSI+PHVzZSB4bGluazpocmVmPSIjbl9yYi0wIi8+PC9nPgo8ZyB0cmFuc2Zvcm09InRyYW5zbGF0ZSg0MzY1LDQ0NjIpIj48dXNlIHhsaW5rOmhyZWY9IiNyYi0wIi8+PC9nPgo8ZyB0cmFuc2Zvcm09InRyYW5zbGF0ZSg0NDYyLDQ0NjIpIj48dXNlIHhsaW5rOmhyZWY9IiNyZWN0LTAiLz48L2c+CjxnIHRyYW5zZm9ybT0idHJhbnNsYXRlKDQ1NTksNDQ2MikiPjx1c2UgeGxpbms6aHJlZj0iI3JlY3QtMCIvPjwvZz4KPGcgdHJhbnNmb3JtPSJ0cmFuc2xhdGUoNDY1Niw0NDYyKSI+PHVzZSB4bGluazpocmVmPSIjcmVjdC0wIi8+PC9nPgo8ZyB0cmFuc2Zvcm09InRyYW5zbGF0ZSg0NzUzLDQ0NjIpIj48dXNlIHhsaW5rOmhyZWY9IiNyZWN0LTAiLz48L2c+CjxnIHRyYW5zZm9ybT0idHJhbnNsYXRlKDQ4NTAsNDQ2MikiPjx1c2UgeGxpbms6aHJlZj0iI2xiLTAiLz48L2c+CjxnIHRyYW5zZm9ybT0idHJhbnNsYXRlKDUwNDQsNDQ2MikiPjx1c2UgeGxpbms6aHJlZj0iI3J0LTAiLz48L2c+CjxnIHRyYW5zZm9ybT0idHJhbnNsYXRlKDUxNDEsNDQ2MikiPjx1c2UgeGxpbms6aHJlZj0iI3JlY3QtMCIvPjwvZz4KPGcgdHJhbnNmb3JtPSJ0cmFuc2xhdGUoNTMzNSw0NDYyKSI+PHVzZSB4bGluazpocmVmPSIjcnQtMCIvPjwvZz4KPGcgdHJhbnNmb3JtPSJ0cmFuc2xhdGUoNTQzMiw0NDYyKSI+PHVzZSB4bGluazpocmVmPSIjbGItMCIvPjwvZz4KPGcgdHJhbnNmb3JtPSJ0cmFuc2xhdGUoMCw0NTU5KSI+PHVzZSB4bGluazpocmVmPSIjcnQtMCIvPjwvZz4KPGcgdHJhbnNmb3JtPSJ0cmFuc2xhdGUoOTcsNDU1OSkiPjx1c2UgeGxpbms6aHJlZj0iI3JlY3QtMCIvPjwvZz4KPGcgdHJhbnNmb3JtPSJ0cmFuc2xhdGUoMTk0LDQ1NTkpIj48dXNlIHhsaW5rOmhyZWY9IiNyZWN0LTAiLz48L2c+CjxnIHRyYW5zZm9ybT0idHJhbnNsYXRlKDI5MSw0NTU5KSI+PHVzZSB4bGluazpocmVmPSIjcmVjdC0wIi8+PC9nPgo8ZyB0cmFuc2Zvcm09InRyYW5zbGF0ZSgzODgsNDU1OSkiPjx1c2UgeGxpbms6aHJlZj0iI2wtMCIvPjwvZz4KPGcgdHJhbnNmb3JtPSJ0cmFuc2xhdGUoNzc2LDQ1NTkpIj48dXNlIHhsaW5rOmhyZWY9IiNuX3JiLTAiLz48L2c+CjxnIHRyYW5zZm9ybT0idHJhbnNsYXRlKDg3Myw0NTU5KSI+PHVzZSB4bGluazpocmVmPSIjcmVjdC0wIi8+PC9nPgo8ZyB0cmFuc2Zvcm09InRyYW5zbGF0ZSg5NzAsNDU1OSkiPjx1c2UgeGxpbms6aHJlZj0iI3JlY3QtMCIvPjwvZz4KPGcgdHJhbnNmb3JtPSJ0cmFuc2xhdGUoMTA2Nyw0NTU5KSI+PHVzZSB4bGluazpocmVmPSIjbC0wIi8+PC9nPgo8ZyB0cmFuc2Zvcm09InRyYW5zbGF0ZSgxMTY0LDQ1NTkpIj48dXNlIHhsaW5rOmhyZWY9IiNuX3JiLTAiLz48L2c+CjxnIHRyYW5zZm9ybT0idHJhbnNsYXRlKDEyNjEsNDU1OSkiPjx1c2UgeGxpbms6aHJlZj0iI2ItMCIvPjwvZz4KPGcgdHJhbnNmb3JtPSJ0cmFuc2xhdGUoMTc0Niw0NTU5KSI+PHVzZSB4bGluazpocmVmPSIjcmVjdC0wIi8+PC9nPgo8ZyB0cmFuc2Zvcm09InRyYW5zbGF0ZSgxOTQwLDQ1NTkpIj48dXNlIHhsaW5rOmhyZWY9IiNuX3JiLTAiLz48L2c+CjxnIHRyYW5zZm9ybT0idHJhbnNsYXRlKDIwMzcsNDU1OSkiPjx1c2UgeGxpbms6aHJlZj0iI3JiLTAiLz48L2c+CjxnIHRyYW5zZm9ybT0idHJhbnNsYXRlKDIxMzQsNDU1OSkiPjx1c2UgeGxpbms6aHJlZj0iI2wtMCIvPjwvZz4KPGcgdHJhbnNmb3JtPSJ0cmFuc2xhdGUoMjMyOCw0NTU5KSI+PHVzZSB4bGluazpocmVmPSIjci0wIi8+PC9nPgo8ZyB0cmFuc2Zvcm09InRyYW5zbGF0ZSgyNDI1LDQ1NTkpIj48dXNlIHhsaW5rOmhyZWY9IiNsLTAiLz48L2c+CjxnIHRyYW5zZm9ybT0idHJhbnNsYXRlKDI1MjIsNDU1OSkiPjx1c2UgeGxpbms6aHJlZj0iI25fcmItMCIvPjwvZz4KPGcgdHJhbnNmb3JtPSJ0cmFuc2xhdGUoMjYxOSw0NTU5KSI+PHVzZSB4bGluazpocmVmPSIjcmVjdC0wIi8+PC9nPgo8ZyB0cmFuc2Zvcm09InRyYW5zbGF0ZSgyNzE2LDQ1NTkpIj48dXNlIHhsaW5rOmhyZWY9IiNyZWN0LTAiLz48L2c+CjxnIHRyYW5zZm9ybT0idHJhbnNsYXRlKDI4MTMsNDU1OSkiPjx1c2UgeGxpbms6aHJlZj0iI3JlY3QtMCIvPjwvZz4KPGcgdHJhbnNmb3JtPSJ0cmFuc2xhdGUoMzI5OCw0NTU5KSI+PHVzZSB4bGluazpocmVmPSIjci0wIi8+PC9nPgo8ZyB0cmFuc2Zvcm09InRyYW5zbGF0ZSgzMzk1LDQ1NTkpIj48dXNlIHhsaW5rOmhyZWY9IiNyZWN0LTAiLz48L2c+CjxnIHRyYW5zZm9ybT0idHJhbnNsYXRlKDM0OTIsNDU1OSkiPjx1c2UgeGxpbms6aHJlZj0iI3JlY3QtMCIvPjwvZz4KPGcgdHJhbnNmb3JtPSJ0cmFuc2xhdGUoMzU4OSw0NTU5KSI+PHVzZSB4bGluazpocmVmPSIjcmVjdC0wIi8+PC9nPgo8ZyB0cmFuc2Zvcm09InRyYW5zbGF0ZSgzNjg2LDQ1NTkpIj48dXNlIHhsaW5rOmhyZWY9IiNsLTAiLz48L2c+CjxnIHRyYW5zZm9ybT0idHJhbnNsYXRlKDM4ODAsNDU1OSkiPjx1c2UgeGxpbms6aHJlZj0iI25fcmItMCIvPjwvZz4KPGcgdHJhbnNmb3JtPSJ0cmFuc2xhdGUoMzk3Nyw0NTU5KSI+PHVzZSB4bGluazpocmVmPSIjcmItMCIvPjwvZz4KPGcgdHJhbnNmb3JtPSJ0cmFuc2xhdGUoNDA3NCw0NTU5KSI+PHVzZSB4bGluazpocmVmPSIjcmVjdC0wIi8+PC9nPgo8ZyB0cmFuc2Zvcm09InRyYW5zbGF0ZSg0MTcxLDQ1NTkpIj48dXNlIHhsaW5rOmhyZWY9IiNyZWN0LTAiLz48L2c+CjxnIHRyYW5zZm9ybT0idHJhbnNsYXRlKDQyNjgsNDU1OSkiPjx1c2UgeGxpbms6aHJlZj0iI3JlY3QtMCIvPjwvZz4KPGcgdHJhbnNmb3JtPSJ0cmFuc2xhdGUoNDM2NSw0NTU5KSI+PHVzZSB4bGluazpocmVmPSIjbHQtMCIvPjwvZz4KPGcgdHJhbnNmb3JtPSJ0cmFuc2xhdGUoNDc1Myw0NTU5KSI+PHVzZSB4bGluazpocmVmPSIjcmVjdC0wIi8+PC9nPgo8ZyB0cmFuc2Zvcm09InRyYW5zbGF0ZSg0ODUwLDQ1NTkpIj48dXNlIHhsaW5rOmhyZWY9IiNyZWN0LTAiLz48L2c+CjxnIHRyYW5zZm9ybT0idHJhbnNsYXRlKDQ5NDcsNDU1OSkiPjx1c2UgeGxpbms6aHJlZj0iI2xiLTAiLz48L2c+CjxnIHRyYW5zZm9ybT0idHJhbnNsYXRlKDUwNDQsNDU1OSkiPjx1c2UgeGxpbms6aHJlZj0iI25fcmItMCIvPjwvZz4KPGcgdHJhbnNmb3JtPSJ0cmFuc2xhdGUoNTE0MSw0NTU5KSI+PHVzZSB4bGluazpocmVmPSIjcmVjdC0wIi8+PC9nPgo8ZyB0cmFuc2Zvcm09InRyYW5zbGF0ZSg1MjM4LDQ1NTkpIj48dXNlIHhsaW5rOmhyZWY9IiNsLTAiLz48L2c+CjxnIHRyYW5zZm9ybT0idHJhbnNsYXRlKDU0MzIsNDU1OSkiPjx1c2UgeGxpbms6aHJlZj0iI3QtMCIvPjwvZz4KPGcgdHJhbnNmb3JtPSJ0cmFuc2xhdGUoNTgyLDQ2NTYpIj48dXNlIHhsaW5rOmhyZWY9IiNlbXB0eS0wIi8+PC9nPgo8ZyB0cmFuc2Zvcm09InRyYW5zbGF0ZSg3NzYsNDY1NikiPjx1c2UgeGxpbms6aHJlZj0iI3JiLTAiLz48L2c+CjxnIHRyYW5zZm9ybT0idHJhbnNsYXRlKDg3Myw0NjU2KSI+PHVzZSB4bGluazpocmVmPSIjbHQtMCIvPjwvZz4KPGcgdHJhbnNmb3JtPSJ0cmFuc2xhdGUoMTE2NCw0NjU2KSI+PHVzZSB4bGluazpocmVmPSIjcmItMCIvPjwvZz4KPGcgdHJhbnNmb3JtPSJ0cmFuc2xhdGUoMTI2MSw0NjU2KSI+PHVzZSB4bGluazpocmVmPSIjcmVjdC0wIi8+PC9nPgo8ZyB0cmFuc2Zvcm09InRyYW5zbGF0ZSgxMzU4LDQ2NTYpIj48dXNlIHhsaW5rOmhyZWY9IiNyZWN0LTAiLz48L2c+CjxnIHRyYW5zZm9ybT0idHJhbnNsYXRlKDE0NTUsNDY1NikiPjx1c2UgeGxpbms6aHJlZj0iI3JlY3QtMCIvPjwvZz4KPGcgdHJhbnNmb3JtPSJ0cmFuc2xhdGUoMTU1Miw0NjU2KSI+PHVzZSB4bGluazpocmVmPSIjcmVjdC0wIi8+PC9nPgo8ZyB0cmFuc2Zvcm09InRyYW5zbGF0ZSgxNjQ5LDQ2NTYpIj48dXNlIHhsaW5rOmhyZWY9IiNyZWN0LTAiLz48L2c+CjxnIHRyYW5zZm9ybT0idHJhbnNsYXRlKDE3NDYsNDY1NikiPjx1c2UgeGxpbms6aHJlZj0iI2x0LTAiLz48L2c+CjxnIHRyYW5zZm9ybT0idHJhbnNsYXRlKDE4NDMsNDY1NikiPjx1c2UgeGxpbms6aHJlZj0iI25fcmItMCIvPjwvZz4KPGcgdHJhbnNmb3JtPSJ0cmFuc2xhdGUoMTk0MCw0NjU2KSI+PHVzZSB4bGluazpocmVmPSIjcmItMCIvPjwvZz4KPGcgdHJhbnNmb3JtPSJ0cmFuc2xhdGUoMjAzNyw0NjU2KSI+PHVzZSB4bGluazpocmVmPSIjcmVjdC0wIi8+PC9nPgo8ZyB0cmFuc2Zvcm09InRyYW5zbGF0ZSgyNTIyLDQ2NTYpIj48dXNlIHhsaW5rOmhyZWY9IiNyYi0wIi8+PC9nPgo8ZyB0cmFuc2Zvcm09InRyYW5zbGF0ZSgyNjE5LDQ2NTYpIj48dXNlIHhsaW5rOmhyZWY9IiNyZWN0LTAiLz48L2c+CjxnIHRyYW5zZm9ybT0idHJhbnNsYXRlKDI3MTYsNDY1NikiPjx1c2UgeGxpbms6aHJlZj0iI3JlY3QtMCIvPjwvZz4KPGcgdHJhbnNmb3JtPSJ0cmFuc2xhdGUoMjgxMyw0NjU2KSI+PHVzZSB4bGluazpocmVmPSIjcmVjdC0wIi8+PC9nPgo8ZyB0cmFuc2Zvcm09InRyYW5zbGF0ZSgyOTEwLDQ2NTYpIj48dXNlIHhsaW5rOmhyZWY9IiNyZWN0LTAiLz48L2c+CjxnIHRyYW5zZm9ybT0idHJhbnNsYXRlKDMwMDcsNDY1NikiPjx1c2UgeGxpbms6aHJlZj0iI2wtMCIvPjwvZz4KPGcgdHJhbnNmb3JtPSJ0cmFuc2xhdGUoMzIwMSw0NjU2KSI+PHVzZSB4bGluazpocmVmPSIjZW1wdHktMCIvPjwvZz4KPGcgdHJhbnNmb3JtPSJ0cmFuc2xhdGUoMzQ5Miw0NjU2KSI+PHVzZSB4bGluazpocmVmPSIjcnQtMCIvPjwvZz4KPGcgdHJhbnNmb3JtPSJ0cmFuc2xhdGUoMzU4OSw0NjU2KSI+PHVzZSB4bGluazpocmVmPSIjbHQtMCIvPjwvZz4KPGcgdHJhbnNmb3JtPSJ0cmFuc2xhdGUoMzc4Myw0NjU2KSI+PHVzZSB4bGluazpocmVmPSIjbl9yYi0wIi8+PC9nPgo8ZyB0cmFuc2Zvcm09InRyYW5zbGF0ZSgzODgwLDQ2NTYpIj48dXNlIHhsaW5rOmhyZWY9IiNyYi0wIi8+PC9nPgo8ZyB0cmFuc2Zvcm09InRyYW5zbGF0ZSgzOTc3LDQ2NTYpIj48dXNlIHhsaW5rOmhyZWY9IiNyZWN0LTAiLz48L2c+CjxnIHRyYW5zZm9ybT0idHJhbnNsYXRlKDQwNzQsNDY1NikiPjx1c2UgeGxpbms6aHJlZj0iI3JlY3QtMCIvPjwvZz4KPGcgdHJhbnNmb3JtPSJ0cmFuc2xhdGUoNDI2OCw0NjU2KSI+PHVzZSB4bGluazpocmVmPSIjcmVjdC0wIi8+PC9nPgo8ZyB0cmFuc2Zvcm09InRyYW5zbGF0ZSg0NDYyLDQ2NTYpIj48dXNlIHhsaW5rOmhyZWY9IiNyLTAiLz48L2c+CjxnIHRyYW5zZm9ybT0idHJhbnNsYXRlKDQ1NTksNDY1NikiPjx1c2UgeGxpbms6aHJlZj0iI3JlY3QtMCIvPjwvZz4KPGcgdHJhbnNmb3JtPSJ0cmFuc2xhdGUoNDY1Niw0NjU2KSI+PHVzZSB4bGluazpocmVmPSIjcmVjdC0wIi8+PC9nPgo8ZyB0cmFuc2Zvcm09InRyYW5zbGF0ZSg0NzUzLDQ2NTYpIj48dXNlIHhsaW5rOmhyZWY9IiNyZWN0LTAiLz48L2c+CjxnIHRyYW5zZm9ybT0idHJhbnNsYXRlKDQ4NTAsNDY1NikiPjx1c2UgeGxpbms6aHJlZj0iI3JlY3QtMCIvPjwvZz4KPGcgdHJhbnNmb3JtPSJ0cmFuc2xhdGUoNDk0Nyw0NjU2KSI+PHVzZSB4bGluazpocmVmPSIjcmVjdC0wIi8+PC9nPgo8ZyB0cmFuc2Zvcm09InRyYW5zbGF0ZSg1MDQ0LDQ2NTYpIj48dXNlIHhsaW5rOmhyZWY9IiNyZWN0LTAiLz48L2c+CjxnIHRyYW5zZm9ybT0idHJhbnNsYXRlKDUxNDEsNDY1NikiPjx1c2UgeGxpbms6aHJlZj0iI3JlY3QtMCIvPjwvZz4KPGcgdHJhbnNmb3JtPSJ0cmFuc2xhdGUoNzc2LDQ3NTMpIj48dXNlIHhsaW5rOmhyZWY9IiNyZWN0LTAiLz48L2c+CjxnIHRyYW5zZm9ybT0idHJhbnNsYXRlKDEwNjcsNDc1MykiPjx1c2UgeGxpbms6aHJlZj0iI25fcmItMCIvPjwvZz4KPGcgdHJhbnNmb3JtPSJ0cmFuc2xhdGUoMTE2NCw0NzUzKSI+PHVzZSB4bGluazpocmVmPSIjcmVjdC0wIi8+PC9nPgo8ZyB0cmFuc2Zvcm09InRyYW5zbGF0ZSgxMjYxLDQ3NTMpIj48dXNlIHhsaW5rOmhyZWY9IiNyZWN0LTAiLz48L2c+CjxnIHRyYW5zZm9ybT0idHJhbnNsYXRlKDEzNTgsNDc1MykiPjx1c2UgeGxpbms6aHJlZj0iI2x0LTAiLz48L2c+CjxnIHRyYW5zZm9ybT0idHJhbnNsYXRlKDE1NTIsNDc1MykiPjx1c2UgeGxpbms6aHJlZj0iI3QtMCIvPjwvZz4KPGcgdHJhbnNmb3JtPSJ0cmFuc2xhdGUoMTg0Myw0NzUzKSI+PHVzZSB4bGluazpocmVmPSIjci0wIi8+PC9nPgo8ZyB0cmFuc2Zvcm09InRyYW5zbGF0ZSgxOTQwLDQ3NTMpIj48dXNlIHhsaW5rOmhyZWY9IiNyZWN0LTAiLz48L2c+CjxnIHRyYW5zZm9ybT0idHJhbnNsYXRlKDIwMzcsNDc1MykiPjx1c2UgeGxpbms6aHJlZj0iI3JlY3QtMCIvPjwvZz4KPGcgdHJhbnNmb3JtPSJ0cmFuc2xhdGUoMjQyNSw0NzUzKSI+PHVzZSB4bGluazpocmVmPSIjbl9yYi0wIi8+PC9nPgo8ZyB0cmFuc2Zvcm09InRyYW5zbGF0ZSgyNTIyLDQ3NTMpIj48dXNlIHhsaW5rOmhyZWY9IiNyZWN0LTAiLz48L2c+CjxnIHRyYW5zZm9ybT0idHJhbnNsYXRlKDI5MTAsNDc1MykiPjx1c2UgeGxpbms6aHJlZj0iI3JlY3QtMCIvPjwvZz4KPGcgdHJhbnNmb3JtPSJ0cmFuc2xhdGUoMzM5NSw0NzUzKSI+PHVzZSB4bGluazpocmVmPSIjZW1wdHktMCIvPjwvZz4KPGcgdHJhbnNmb3JtPSJ0cmFuc2xhdGUoMzc4Myw0NzUzKSI+PHVzZSB4bGluazpocmVmPSIjci0wIi8+PC9nPgo8ZyB0cmFuc2Zvcm09InRyYW5zbGF0ZSgzODgwLDQ3NTMpIj48dXNlIHhsaW5rOmhyZWY9IiNyZWN0LTAiLz48L2c+CjxnIHRyYW5zZm9ybT0idHJhbnNsYXRlKDM5NzcsNDc1MykiPjx1c2UgeGxpbms6aHJlZj0iI3JlY3QtMCIvPjwvZz4KPGcgdHJhbnNmb3JtPSJ0cmFuc2xhdGUoNDA3NCw0NzUzKSI+PHVzZSB4bGluazpocmVmPSIjcmVjdC0wIi8+PC9nPgo8ZyB0cmFuc2Zvcm09InRyYW5zbGF0ZSg0MTcxLDQ3NTMpIj48dXNlIHhsaW5rOmhyZWY9IiNyZWN0LTAiLz48L2c+CjxnIHRyYW5zZm9ybT0idHJhbnNsYXRlKDQyNjgsNDc1MykiPjx1c2UgeGxpbms6aHJlZj0iI3JlY3QtMCIvPjwvZz4KPGcgdHJhbnNmb3JtPSJ0cmFuc2xhdGUoNDM2NSw0NzUzKSI+PHVzZSB4bGluazpocmVmPSIjbC0wIi8+PC9nPgo8ZyB0cmFuc2Zvcm09InRyYW5zbGF0ZSg0NTU5LDQ3NTMpIj48dXNlIHhsaW5rOmhyZWY9IiNyZWN0LTAiLz48L2c+CjxnIHRyYW5zZm9ybT0idHJhbnNsYXRlKDQ2NTYsNDc1MykiPjx1c2UgeGxpbms6aHJlZj0iI3JlY3QtMCIvPjwvZz4KPGcgdHJhbnNmb3JtPSJ0cmFuc2xhdGUoNTA0NCw0NzUzKSI+PHVzZSB4bGluazpocmVmPSIjcmVjdC0wIi8+PC9nPgo8ZyB0cmFuc2Zvcm09InRyYW5zbGF0ZSg1MTQxLDQ3NTMpIj48dXNlIHhsaW5rOmhyZWY9IiNyZWN0LTAiLz48L2c+CjxnIHRyYW5zZm9ybT0idHJhbnNsYXRlKDUzMzUsNDc1MykiPjx1c2UgeGxpbms6aHJlZj0iI2VtcHR5LTAiLz48L2c+CjxnIHRyYW5zZm9ybT0idHJhbnNsYXRlKDc3Niw0ODUwKSI+PHVzZSB4bGluazpocmVmPSIjcnQtMCIvPjwvZz4KPGcgdHJhbnNmb3JtPSJ0cmFuc2xhdGUoODczLDQ4NTApIj48dXNlIHhsaW5rOmhyZWY9IiNyZWN0LTAiLz48L2c+CjxnIHRyYW5zZm9ybT0idHJhbnNsYXRlKDk3MCw0ODUwKSI+PHVzZSB4bGluazpocmVmPSIjcmVjdC0wIi8+PC9nPgo8ZyB0cmFuc2Zvcm09InRyYW5zbGF0ZSgxMDY3LDQ4NTApIj48dXNlIHhsaW5rOmhyZWY9IiNyZWN0LTAiLz48L2c+CjxnIHRyYW5zZm9ybT0idHJhbnNsYXRlKDExNjQsNDg1MCkiPjx1c2UgeGxpbms6aHJlZj0iI3JlY3QtMCIvPjwvZz4KPGcgdHJhbnNmb3JtPSJ0cmFuc2xhdGUoMTI2MSw0ODUwKSI+PHVzZSB4bGluazpocmVmPSIjcmVjdC0wIi8+PC9nPgo8ZyB0cmFuc2Zvcm09InRyYW5zbGF0ZSgxNjQ5LDQ4NTApIj48dXNlIHhsaW5rOmhyZWY9IiNyYi0wIi8+PC9nPgo8ZyB0cmFuc2Zvcm09InRyYW5zbGF0ZSgxNzQ2LDQ4NTApIj48dXNlIHhsaW5rOmhyZWY9IiNsLTAiLz48L2c+CjxnIHRyYW5zZm9ybT0idHJhbnNsYXRlKDIwMzcsNDg1MCkiPjx1c2UgeGxpbms6aHJlZj0iI3J0LTAiLz48L2c+CjxnIHRyYW5zZm9ybT0idHJhbnNsYXRlKDIxMzQsNDg1MCkiPjx1c2UgeGxpbms6aHJlZj0iI3JlY3QtMCIvPjwvZz4KPGcgdHJhbnNmb3JtPSJ0cmFuc2xhdGUoMjIzMSw0ODUwKSI+PHVzZSB4bGluazpocmVmPSIjcmVjdC0wIi8+PC9nPgo8ZyB0cmFuc2Zvcm09InRyYW5zbGF0ZSgyMzI4LDQ4NTApIj48dXNlIHhsaW5rOmhyZWY9IiNyZWN0LTAiLz48L2c+CjxnIHRyYW5zZm9ybT0idHJhbnNsYXRlKDI0MjUsNDg1MCkiPjx1c2UgeGxpbms6aHJlZj0iI3JlY3QtMCIvPjwvZz4KPGcgdHJhbnNmb3JtPSJ0cmFuc2xhdGUoMjUyMiw0ODUwKSI+PHVzZSB4bGluazpocmVmPSIjcmVjdC0wIi8+PC9nPgo8ZyB0cmFuc2Zvcm09InRyYW5zbGF0ZSgyNzE2LDQ4NTApIj48dXNlIHhsaW5rOmhyZWY9IiNlbXB0eS0wIi8+PC9nPgo8ZyB0cmFuc2Zvcm09InRyYW5zbGF0ZSgyOTEwLDQ4NTApIj48dXNlIHhsaW5rOmhyZWY9IiNyZWN0LTAiLz48L2c+CjxnIHRyYW5zZm9ybT0idHJhbnNsYXRlKDMyMDEsNDg1MCkiPjx1c2UgeGxpbms6aHJlZj0iI3ItMCIvPjwvZz4KPGcgdHJhbnNmb3JtPSJ0cmFuc2xhdGUoMzI5OCw0ODUwKSI+PHVzZSB4bGluazpocmVmPSIjbC0wIi8+PC9nPgo8ZyB0cmFuc2Zvcm09InRyYW5zbGF0ZSgzNDkyLDQ4NTApIj48dXNlIHhsaW5rOmhyZWY9IiNuX3JiLTAiLz48L2c+CjxnIHRyYW5zZm9ybT0idHJhbnNsYXRlKDM1ODksNDg1MCkiPjx1c2UgeGxpbms6aHJlZj0iI2ItMCIvPjwvZz4KPGcgdHJhbnNmb3JtPSJ0cmFuc2xhdGUoMzg4MCw0ODUwKSI+PHVzZSB4bGluazpocmVmPSIjdC0wIi8+PC9nPgo8ZyB0cmFuc2Zvcm09InRyYW5zbGF0ZSg0NDYyLDQ4NTApIj48dXNlIHhsaW5rOmhyZWY9IiNuX3JiLTAiLz48L2c+CjxnIHRyYW5zZm9ybT0idHJhbnNsYXRlKDQ1NTksNDg1MCkiPjx1c2UgeGxpbms6aHJlZj0iI3JlY3QtMCIvPjwvZz4KPGcgdHJhbnNmb3JtPSJ0cmFuc2xhdGUoNDY1Niw0ODUwKSI+PHVzZSB4bGluazpocmVmPSIjcmVjdC0wIi8+PC9nPgo8ZyB0cmFuc2Zvcm09InRyYW5zbGF0ZSg0ODUwLDQ4NTApIj48dXNlIHhsaW5rOmhyZWY9IiNlbXB0eS0wIi8+PC9nPgo8ZyB0cmFuc2Zvcm09InRyYW5zbGF0ZSg1MDQ0LDQ4NTApIj48dXNlIHhsaW5rOmhyZWY9IiNyZWN0LTAiLz48L2c+CjxnIHRyYW5zZm9ybT0idHJhbnNsYXRlKDUxNDEsNDg1MCkiPjx1c2UgeGxpbms6aHJlZj0iI3JlY3QtMCIvPjwvZz4KPGcgdHJhbnNmb3JtPSJ0cmFuc2xhdGUoNTIzOCw0ODUwKSI+PHVzZSB4bGluazpocmVmPSIjbGItMCIvPjwvZz4KPGcgdHJhbnNmb3JtPSJ0cmFuc2xhdGUoODczLDQ5NDcpIj48dXNlIHhsaW5rOmhyZWY9IiNydC0wIi8+PC9nPgo8ZyB0cmFuc2Zvcm09InRyYW5zbGF0ZSg5NzAsNDk0NykiPjx1c2UgeGxpbms6aHJlZj0iI3JlY3QtMCIvPjwvZz4KPGcgdHJhbnNmb3JtPSJ0cmFuc2xhdGUoMTA2Nyw0OTQ3KSI+PHVzZSB4bGluazpocmVmPSIjcmVjdC0wIi8+PC9nPgo8ZyB0cmFuc2Zvcm09InRyYW5zbGF0ZSgxMjYxLDQ5NDcpIj48dXNlIHhsaW5rOmhyZWY9IiN0LTAiLz48L2c+CjxnIHRyYW5zZm9ybT0idHJhbnNsYXRlKDE2NDksNDk0NykiPjx1c2UgeGxpbms6aHJlZj0iI3QtMCIvPjwvZz4KPGcgdHJhbnNmb3JtPSJ0cmFuc2xhdGUoMTk0MCw0OTQ3KSI+PHVzZSB4bGluazpocmVmPSIjZW1wdHktMCIvPjwvZz4KPGcgdHJhbnNmb3JtPSJ0cmFuc2xhdGUoMjQyNSw0OTQ3KSI+PHVzZSB4bGluazpocmVmPSIjcmVjdC0wIi8+PC9nPgo8ZyB0cmFuc2Zvcm09InRyYW5zbGF0ZSgyNTIyLDQ5NDcpIj48dXNlIHhsaW5rOmhyZWY9IiNyZWN0LTAiLz48L2c+CjxnIHRyYW5zZm9ybT0idHJhbnNsYXRlKDI4MTMsNDk0NykiPjx1c2UgeGxpbms6aHJlZj0iI25fcmItMCIvPjwvZz4KPGcgdHJhbnNmb3JtPSJ0cmFuc2xhdGUoMjkxMCw0OTQ3KSI+PHVzZSB4bGluazpocmVmPSIjcmVjdC0wIi8+PC9nPgo8ZyB0cmFuc2Zvcm09InRyYW5zbGF0ZSgzMzk1LDQ5NDcpIj48dXNlIHhsaW5rOmhyZWY9IiNyLTAiLz48L2c+CjxnIHRyYW5zZm9ybT0idHJhbnNsYXRlKDM0OTIsNDk0NykiPjx1c2UgeGxpbms6aHJlZj0iI3JlY3QtMCIvPjwvZz4KPGcgdHJhbnNmb3JtPSJ0cmFuc2xhdGUoMzU4OSw0OTQ3KSI+PHVzZSB4bGluazpocmVmPSIjbHQtMCIvPjwvZz4KPGcgdHJhbnNmb3JtPSJ0cmFuc2xhdGUoMzc4Myw0OTQ3KSI+PHVzZSB4bGluazpocmVmPSIjZW1wdHktMCIvPjwvZz4KPGcgdHJhbnNmb3JtPSJ0cmFuc2xhdGUoMzk3Nyw0OTQ3KSI+PHVzZSB4bGluazpocmVmPSIjYi0wIi8+PC9nPgo8ZyB0cmFuc2Zvcm09InRyYW5zbGF0ZSg0MTcxLDQ5NDcpIj48dXNlIHhsaW5rOmhyZWY9IiNiLTAiLz48L2c+CjxnIHRyYW5zZm9ybT0idHJhbnNsYXRlKDQzNjUsNDk0NykiPjx1c2UgeGxpbms6aHJlZj0iI25fcmItMCIvPjwvZz4KPGcgdHJhbnNmb3JtPSJ0cmFuc2xhdGUoNDQ2Miw0OTQ3KSI+PHVzZSB4bGluazpocmVmPSIjcmItMCIvPjwvZz4KPGcgdHJhbnNmb3JtPSJ0cmFuc2xhdGUoNDU1OSw0OTQ3KSI+PHVzZSB4bGluazpocmVmPSIjcmVjdC0wIi8+PC9nPgo8ZyB0cmFuc2Zvcm09InRyYW5zbGF0ZSg0NjU2LDQ5NDcpIj48dXNlIHhsaW5rOmhyZWY9IiNyZWN0LTAiLz48L2c+CjxnIHRyYW5zZm9ybT0idHJhbnNsYXRlKDQ5NDcsNDk0NykiPjx1c2UgeGxpbms6aHJlZj0iI25fcmItMCIvPjwvZz4KPGcgdHJhbnNmb3JtPSJ0cmFuc2xhdGUoNTA0NCw0OTQ3KSI+PHVzZSB4bGluazpocmVmPSIjcmVjdC0wIi8+PC9nPgo8ZyB0cmFuc2Zvcm09InRyYW5zbGF0ZSg1MTQxLDQ5NDcpIj48dXNlIHhsaW5rOmhyZWY9IiNyZWN0LTAiLz48L2c+CjxnIHRyYW5zZm9ybT0idHJhbnNsYXRlKDUyMzgsNDk0NykiPjx1c2UgeGxpbms6aHJlZj0iI3JlY3QtMCIvPjwvZz4KPGcgdHJhbnNmb3JtPSJ0cmFuc2xhdGUoNTMzNSw0OTQ3KSI+PHVzZSB4bGluazpocmVmPSIjbC0wIi8+PC9nPgo8ZyB0cmFuc2Zvcm09InRyYW5zbGF0ZSg3NzYsNTA0NCkiPjx1c2UgeGxpbms6aHJlZj0iI2ItMCIvPjwvZz4KPGcgdHJhbnNmb3JtPSJ0cmFuc2xhdGUoODczLDUwNDQpIj48dXNlIHhsaW5rOmhyZWY9IiNuX3JiLTAiLz48L2c+CjxnIHRyYW5zZm9ybT0idHJhbnNsYXRlKDk3MCw1MDQ0KSI+PHVzZSB4bGluazpocmVmPSIjcmVjdC0wIi8+PC9nPgo8ZyB0cmFuc2Zvcm09InRyYW5zbGF0ZSgxMDY3LDUwNDQpIj48dXNlIHhsaW5rOmhyZWY9IiNyZWN0LTAiLz48L2c+CjxnIHRyYW5zZm9ybT0idHJhbnNsYXRlKDExNjQsNTA0NCkiPjx1c2UgeGxpbms6aHJlZj0iI2xiLTAiLz48L2c+CjxnIHRyYW5zZm9ybT0idHJhbnNsYXRlKDE3NDYsNTA0NCkiPjx1c2UgeGxpbms6aHJlZj0iI25fcmItMCIvPjwvZz4KPGcgdHJhbnNmb3JtPSJ0cmFuc2xhdGUoMTg0Myw1MDQ0KSI+PHVzZSB4bGluazpocmVmPSIjYi0wIi8+PC9nPgo8ZyB0cmFuc2Zvcm09InRyYW5zbGF0ZSgyMDM3LDUwNDQpIj48dXNlIHhsaW5rOmhyZWY9IiNiLTAiLz48L2c+CjxnIHRyYW5zZm9ybT0idHJhbnNsYXRlKDI0MjUsNTA0NCkiPjx1c2UgeGxpbms6aHJlZj0iI3J0LTAiLz48L2c+CjxnIHRyYW5zZm9ybT0idHJhbnNsYXRlKDI1MjIsNTA0NCkiPjx1c2UgeGxpbms6aHJlZj0iI3JlY3QtMCIvPjwvZz4KPGcgdHJhbnNmb3JtPSJ0cmFuc2xhdGUoMjYxOSw1MDQ0KSI+PHVzZSB4bGluazpocmVmPSIjcmVjdC0wIi8+PC9nPgo8ZyB0cmFuc2Zvcm09InRyYW5zbGF0ZSgyNzE2LDUwNDQpIj48dXNlIHhsaW5rOmhyZWY9IiNyZWN0LTAiLz48L2c+CjxnIHRyYW5zZm9ybT0idHJhbnNsYXRlKDI4MTMsNTA0NCkiPjx1c2UgeGxpbms6aHJlZj0iI3JlY3QtMCIvPjwvZz4KPGcgdHJhbnNmb3JtPSJ0cmFuc2xhdGUoMjkxMCw1MDQ0KSI+PHVzZSB4bGluazpocmVmPSIjbHQtMCIvPjwvZz4KPGcgdHJhbnNmb3JtPSJ0cmFuc2xhdGUoMzEwNCw1MDQ0KSI+PHVzZSB4bGluazpocmVmPSIjZW1wdHktMCIvPjwvZz4KPGcgdHJhbnNmb3JtPSJ0cmFuc2xhdGUoMzI5OCw1MDQ0KSI+PHVzZSB4bGluazpocmVmPSIjZW1wdHktMCIvPjwvZz4KPGcgdHJhbnNmb3JtPSJ0cmFuc2xhdGUoMzQ5Miw1MDQ0KSI+PHVzZSB4bGluazpocmVmPSIjcmVjdC0wIi8+PC9nPgo8ZyB0cmFuc2Zvcm09InRyYW5zbGF0ZSgzNjg2LDUwNDQpIj48dXNlIHhsaW5rOmhyZWY9IiNlbXB0eS0wIi8+PC9nPgo8ZyB0cmFuc2Zvcm09InRyYW5zbGF0ZSgzOTc3LDUwNDQpIj48dXNlIHhsaW5rOmhyZWY9IiN0LTAiLz48L2c+CjxnIHRyYW5zZm9ybT0idHJhbnNsYXRlKDQwNzQsNTA0NCkiPjx1c2UgeGxpbms6aHJlZj0iI25fcmItMCIvPjwvZz4KPGcgdHJhbnNmb3JtPSJ0cmFuc2xhdGUoNDE3MSw1MDQ0KSI+PHVzZSB4bGluazpocmVmPSIjcmVjdC0wIi8+PC9nPgo8ZyB0cmFuc2Zvcm09InRyYW5zbGF0ZSg0MjY4LDUwNDQpIj48dXNlIHhsaW5rOmhyZWY9IiNyZWN0LTAiLz48L2c+CjxnIHRyYW5zZm9ybT0idHJhbnNsYXRlKDQzNjUsNTA0NCkiPjx1c2UgeGxpbms6aHJlZj0iI3JlY3QtMCIvPjwvZz4KPGcgdHJhbnNmb3JtPSJ0cmFuc2xhdGUoNDQ2Miw1MDQ0KSI+PHVzZSB4bGluazpocmVmPSIjcmVjdC0wIi8+PC9nPgo8ZyB0cmFuc2Zvcm09InRyYW5zbGF0ZSg0NjU2LDUwNDQpIj48dXNlIHhsaW5rOmhyZWY9IiNydC0wIi8+PC9nPgo8ZyB0cmFuc2Zvcm09InRyYW5zbGF0ZSg0NzUzLDUwNDQpIj48dXNlIHhsaW5rOmhyZWY9IiNyZWN0LTAiLz48L2c+CjxnIHRyYW5zZm9ybT0idHJhbnNsYXRlKDQ4NTAsNTA0NCkiPjx1c2UgeGxpbms6aHJlZj0iI3JlY3QtMCIvPjwvZz4KPGcgdHJhbnNmb3JtPSJ0cmFuc2xhdGUoNDk0Nyw1MDQ0KSI+PHVzZSB4bGluazpocmVmPSIjcmVjdC0wIi8+PC9nPgo8ZyB0cmFuc2Zvcm09InRyYW5zbGF0ZSg1MDQ0LDUwNDQpIj48dXNlIHhsaW5rOmhyZWY9IiNyZWN0LTAiLz48L2c+CjxnIHRyYW5zZm9ybT0idHJhbnNsYXRlKDUxNDEsNTA0NCkiPjx1c2UgeGxpbms6aHJlZj0iI2x0LTAiLz48L2c+CjxnIHRyYW5zZm9ybT0idHJhbnNsYXRlKDU0MzIsNTA0NCkiPjx1c2UgeGxpbms6aHJlZj0iI2VtcHR5LTAiLz48L2c+CjxnIHRyYW5zZm9ybT0idHJhbnNsYXRlKDc3Niw1MTQxKSI+PHVzZSB4bGluazpocmVmPSIjcnQtMCIvPjwvZz4KPGcgdHJhbnNmb3JtPSJ0cmFuc2xhdGUoODczLDUxNDEpIj48dXNlIHhsaW5rOmhyZWY9IiNyZWN0LTAiLz48L2c+CjxnIHRyYW5zZm9ybT0idHJhbnNsYXRlKDk3MCw1MTQxKSI+PHVzZSB4bGluazpocmVmPSIjcmVjdC0wIi8+PC9nPgo8ZyB0cmFuc2Zvcm09InRyYW5zbGF0ZSgxMTY0LDUxNDEpIj48dXNlIHhsaW5rOmhyZWY9IiNydC0wIi8+PC9nPgo8ZyB0cmFuc2Zvcm09InRyYW5zbGF0ZSgxMjYxLDUxNDEpIj48dXNlIHhsaW5rOmhyZWY9IiNyZWN0LTAiLz48L2c+CjxnIHRyYW5zZm9ybT0idHJhbnNsYXRlKDEzNTgsNTE0MSkiPjx1c2UgeGxpbms6aHJlZj0iI2xiLTAiLz48L2c+CjxnIHRyYW5zZm9ybT0idHJhbnNsYXRlKDE2NDksNTE0MSkiPjx1c2UgeGxpbms6aHJlZj0iI3JiLTAiLz48L2c+CjxnIHRyYW5zZm9ybT0idHJhbnNsYXRlKDE3NDYsNTE0MSkiPjx1c2UgeGxpbms6aHJlZj0iI3JlY3QtMCIvPjwvZz4KPGcgdHJhbnNmb3JtPSJ0cmFuc2xhdGUoMTg0Myw1MTQxKSI+PHVzZSB4bGluazpocmVmPSIjbHQtMCIvPjwvZz4KPGcgdHJhbnNmb3JtPSJ0cmFuc2xhdGUoMjAzNyw1MTQxKSI+PHVzZSB4bGluazpocmVmPSIjcnQtMCIvPjwvZz4KPGcgdHJhbnNmb3JtPSJ0cmFuc2xhdGUoMjEzNCw1MTQxKSI+PHVzZSB4bGluazpocmVmPSIjbC0wIi8+PC9nPgo8ZyB0cmFuc2Zvcm09InRyYW5zbGF0ZSgyNTIyLDUxNDEpIj48dXNlIHhsaW5rOmhyZWY9IiNyZWN0LTAiLz48L2c+CjxnIHRyYW5zZm9ybT0idHJhbnNsYXRlKDI2MTksNTE0MSkiPjx1c2UgeGxpbms6aHJlZj0iI3JlY3QtMCIvPjwvZz4KPGcgdHJhbnNmb3JtPSJ0cmFuc2xhdGUoMjcxNiw1MTQxKSI+PHVzZSB4bGluazpocmVmPSIjcmVjdC0wIi8+PC9nPgo8ZyB0cmFuc2Zvcm09InRyYW5zbGF0ZSgyODEzLDUxNDEpIj48dXNlIHhsaW5rOmhyZWY9IiNyZWN0LTAiLz48L2c+CjxnIHRyYW5zZm9ybT0idHJhbnNsYXRlKDMwMDcsNTE0MSkiPjx1c2UgeGxpbms6aHJlZj0iI2VtcHR5LTAiLz48L2c+CjxnIHRyYW5zZm9ybT0idHJhbnNsYXRlKDMzOTUsNTE0MSkiPjx1c2UgeGxpbms6aHJlZj0iI3JiLTAiLz48L2c+CjxnIHRyYW5zZm9ybT0idHJhbnNsYXRlKDM0OTIsNTE0MSkiPjx1c2UgeGxpbms6aHJlZj0iI2x0LTAiLz48L2c+CjxnIHRyYW5zZm9ybT0idHJhbnNsYXRlKDM3ODMsNTE0MSkiPjx1c2UgeGxpbms6aHJlZj0iI3ItMCIvPjwvZz4KPGcgdHJhbnNmb3JtPSJ0cmFuc2xhdGUoMzg4MCw1MTQxKSI+PHVzZSB4bGluazpocmVmPSIjbGItMCIvPjwvZz4KPGcgdHJhbnNmb3JtPSJ0cmFuc2xhdGUoNDA3NCw1MTQxKSI+PHVzZSB4bGluazpocmVmPSIjci0wIi8+PC9nPgo8ZyB0cmFuc2Zvcm09InRyYW5zbGF0ZSg0MTcxLDUxNDEpIj48dXNlIHhsaW5rOmhyZWY9IiNsdC0wIi8+PC9nPgo8ZyB0cmFuc2Zvcm09InRyYW5zbGF0ZSg0MzY1LDUxNDEpIj48dXNlIHhsaW5rOmhyZWY9IiNyZWN0LTAiLz48L2c+CjxnIHRyYW5zZm9ybT0idHJhbnNsYXRlKDQ0NjIsNTE0MSkiPjx1c2UgeGxpbms6aHJlZj0iI2x0LTAiLz48L2c+CjxnIHRyYW5zZm9ybT0idHJhbnNsYXRlKDQ3NTMsNTE0MSkiPjx1c2UgeGxpbms6aHJlZj0iI3JlY3QtMCIvPjwvZz4KPGcgdHJhbnNmb3JtPSJ0cmFuc2xhdGUoNDg1MCw1MTQxKSI+PHVzZSB4bGluazpocmVmPSIjcmVjdC0wIi8+PC9nPgo8ZyB0cmFuc2Zvcm09InRyYW5zbGF0ZSg0OTQ3LDUxNDEpIj48dXNlIHhsaW5rOmhyZWY9IiNsdC0wIi8+PC9nPgo8ZyB0cmFuc2Zvcm09InRyYW5zbGF0ZSg1MTQxLDUxNDEpIj48dXNlIHhsaW5rOmhyZWY9IiNuX3JiLTAiLz48L2c+CjxnIHRyYW5zZm9ybT0idHJhbnNsYXRlKDUyMzgsNTE0MSkiPjx1c2UgeGxpbms6aHJlZj0iI2ItMCIvPjwvZz4KPGcgdHJhbnNmb3JtPSJ0cmFuc2xhdGUoODczLDUyMzgpIj48dXNlIHhsaW5rOmhyZWY9IiNydC0wIi8+PC9nPgo8ZyB0cmFuc2Zvcm09InRyYW5zbGF0ZSg5NzAsNTIzOCkiPjx1c2UgeGxpbms6aHJlZj0iI3JlY3QtMCIvPjwvZz4KPGcgdHJhbnNmb3JtPSJ0cmFuc2xhdGUoMTA2Nyw1MjM4KSI+PHVzZSB4bGluazpocmVmPSIjbGItMCIvPjwvZz4KPGcgdHJhbnNmb3JtPSJ0cmFuc2xhdGUoMTI2MSw1MjM4KSI+PHVzZSB4bGluazpocmVmPSIjcnQtMCIvPjwvZz4KPGcgdHJhbnNmb3JtPSJ0cmFuc2xhdGUoMTM1OCw1MjM4KSI+PHVzZSB4bGluazpocmVmPSIjcmVjdC0wIi8+PC9nPgo8ZyB0cmFuc2Zvcm09InRyYW5zbGF0ZSgxNjQ5LDUyMzgpIj48dXNlIHhsaW5rOmhyZWY9IiNyZWN0LTAiLz48L2c+CjxnIHRyYW5zZm9ybT0idHJhbnNsYXRlKDIzMjgsNTIzOCkiPjx1c2UgeGxpbms6aHJlZj0iI2ItMCIvPjwvZz4KPGcgdHJhbnNmb3JtPSJ0cmFuc2xhdGUoMjUyMiw1MjM4KSI+PHVzZSB4bGluazpocmVmPSIjdC0wIi8+PC9nPgo8ZyB0cmFuc2Zvcm09InRyYW5zbGF0ZSgyNzE2LDUyMzgpIj48dXNlIHhsaW5rOmhyZWY9IiNyZWN0LTAiLz48L2c+CjxnIHRyYW5zZm9ybT0idHJhbnNsYXRlKDI4MTMsNTIzOCkiPjx1c2UgeGxpbms6aHJlZj0iI3JlY3QtMCIvPjwvZz4KPGcgdHJhbnNmb3JtPSJ0cmFuc2xhdGUoMjkxMCw1MjM4KSI+PHVzZSB4bGluazpocmVmPSIjbGItMCIvPjwvZz4KPGcgdHJhbnNmb3JtPSJ0cmFuc2xhdGUoMzAwNyw1MjM4KSI+PHVzZSB4bGluazpocmVmPSIjbl9yYi0wIi8+PC9nPgo8ZyB0cmFuc2Zvcm09InRyYW5zbGF0ZSgzMTA0LDUyMzgpIj48dXNlIHhsaW5rOmhyZWY9IiNiLTAiLz48L2c+CjxnIHRyYW5zZm9ybT0idHJhbnNsYXRlKDMzOTUsNTIzOCkiPjx1c2UgeGxpbms6aHJlZj0iI3JlY3QtMCIvPjwvZz4KPGcgdHJhbnNmb3JtPSJ0cmFuc2xhdGUoMzU4OSw1MjM4KSI+PHVzZSB4bGluazpocmVmPSIjZW1wdHktMCIvPjwvZz4KPGcgdHJhbnNmb3JtPSJ0cmFuc2xhdGUoMzg4MCw1MjM4KSI+PHVzZSB4bGluazpocmVmPSIjcmVjdC0wIi8+PC9nPgo8ZyB0cmFuc2Zvcm09InRyYW5zbGF0ZSgzOTc3LDUyMzgpIj48dXNlIHhsaW5rOmhyZWY9IiNsLTAiLz48L2c+CjxnIHRyYW5zZm9ybT0idHJhbnNsYXRlKDQyNjgsNTIzOCkiPjx1c2UgeGxpbms6aHJlZj0iI3ItMCIvPjwvZz4KPGcgdHJhbnNmb3JtPSJ0cmFuc2xhdGUoNDM2NSw1MjM4KSI+PHVzZSB4bGluazpocmVmPSIjcmVjdC0wIi8+PC9nPgo8ZyB0cmFuc2Zvcm09InRyYW5zbGF0ZSg0NjU2LDUyMzgpIj48dXNlIHhsaW5rOmhyZWY9IiNyLTAiLz48L2c+CjxnIHRyYW5zZm9ybT0idHJhbnNsYXRlKDQ3NTMsNTIzOCkiPjx1c2UgeGxpbms6aHJlZj0iI2x0LTAiLz48L2c+CjxnIHRyYW5zZm9ybT0idHJhbnNsYXRlKDUwNDQsNTIzOCkiPjx1c2UgeGxpbms6aHJlZj0iI3ItMCIvPjwvZz4KPGcgdHJhbnNmb3JtPSJ0cmFuc2xhdGUoNTE0MSw1MjM4KSI+PHVzZSB4bGluazpocmVmPSIjcmVjdC0wIi8+PC9nPgo8ZyB0cmFuc2Zvcm09InRyYW5zbGF0ZSg1MjM4LDUyMzgpIj48dXNlIHhsaW5rOmhyZWY9IiNyZWN0LTAiLz48L2c+CjxnIHRyYW5zZm9ybT0idHJhbnNsYXRlKDUzMzUsNTIzOCkiPjx1c2UgeGxpbms6aHJlZj0iI3JlY3QtMCIvPjwvZz4KPGcgdHJhbnNmb3JtPSJ0cmFuc2xhdGUoNTQzMiw1MjM4KSI+PHVzZSB4bGluazpocmVmPSIjbGItMCIvPjwvZz4KPGcgdHJhbnNmb3JtPSJ0cmFuc2xhdGUoMTA2Nyw1MzM1KSI+PHVzZSB4bGluazpocmVmPSIjdC0wIi8+PC9nPgo8ZyB0cmFuc2Zvcm09InRyYW5zbGF0ZSgxMzU4LDUzMzUpIj48dXNlIHhsaW5rOmhyZWY9IiNyZWN0LTAiLz48L2c+CjxnIHRyYW5zZm9ybT0idHJhbnNsYXRlKDE0NTUsNTMzNSkiPjx1c2UgeGxpbms6aHJlZj0iI2xiLTAiLz48L2c+CjxnIHRyYW5zZm9ybT0idHJhbnNsYXRlKDE2NDksNTMzNSkiPjx1c2UgeGxpbms6aHJlZj0iI3J0LTAiLz48L2c+CjxnIHRyYW5zZm9ybT0idHJhbnNsYXRlKDE3NDYsNTMzNSkiPjx1c2UgeGxpbms6aHJlZj0iI3JlY3QtMCIvPjwvZz4KPGcgdHJhbnNmb3JtPSJ0cmFuc2xhdGUoMTg0Myw1MzM1KSI+PHVzZSB4bGluazpocmVmPSIjbGItMCIvPjwvZz4KPGcgdHJhbnNmb3JtPSJ0cmFuc2xhdGUoMjEzNCw1MzM1KSI+PHVzZSB4bGluazpocmVmPSIjZW1wdHktMCIvPjwvZz4KPGcgdHJhbnNmb3JtPSJ0cmFuc2xhdGUoMjMyOCw1MzM1KSI+PHVzZSB4bGluazpocmVmPSIjdC0wIi8+PC9nPgo8ZyB0cmFuc2Zvcm09InRyYW5zbGF0ZSgyNjE5LDUzMzUpIj48dXNlIHhsaW5rOmhyZWY9IiNuX3JiLTAiLz48L2c+CjxnIHRyYW5zZm9ybT0idHJhbnNsYXRlKDI3MTYsNTMzNSkiPjx1c2UgeGxpbms6aHJlZj0iI3JlY3QtMCIvPjwvZz4KPGcgdHJhbnNmb3JtPSJ0cmFuc2xhdGUoMjgxMyw1MzM1KSI+PHVzZSB4bGluazpocmVmPSIjcmVjdC0wIi8+PC9nPgo8ZyB0cmFuc2Zvcm09InRyYW5zbGF0ZSgyOTEwLDUzMzUpIj48dXNlIHhsaW5rOmhyZWY9IiNyZWN0LTAiLz48L2c+CjxnIHRyYW5zZm9ybT0idHJhbnNsYXRlKDMwMDcsNTMzNSkiPjx1c2UgeGxpbms6aHJlZj0iI3JlY3QtMCIvPjwvZz4KPGcgdHJhbnNmb3JtPSJ0cmFuc2xhdGUoMzEwNCw1MzM1KSI+PHVzZSB4bGluazpocmVmPSIjcmVjdC0wIi8+PC9nPgo8ZyB0cmFuc2Zvcm09InRyYW5zbGF0ZSgzMzk1LDUzMzUpIj48dXNlIHhsaW5rOmhyZWY9IiNyZWN0LTAiLz48L2c+CjxnIHRyYW5zZm9ybT0idHJhbnNsYXRlKDM0OTIsNTMzNSkiPjx1c2UgeGxpbms6aHJlZj0iI2wtMCIvPjwvZz4KPGcgdHJhbnNmb3JtPSJ0cmFuc2xhdGUoMzU4OSw1MzM1KSI+PHVzZSB4bGluazpocmVmPSIjbl9yYi0wIi8+PC9nPgo8ZyB0cmFuc2Zvcm09InRyYW5zbGF0ZSgzNjg2LDUzMzUpIj48dXNlIHhsaW5rOmhyZWY9IiNiLTAiLz48L2c+CjxnIHRyYW5zZm9ybT0idHJhbnNsYXRlKDM4ODAsNTMzNSkiPjx1c2UgeGxpbms6aHJlZj0iI3JlY3QtMCIvPjwvZz4KPGcgdHJhbnNmb3JtPSJ0cmFuc2xhdGUoNDA3NCw1MzM1KSI+PHVzZSB4bGluazpocmVmPSIjZW1wdHktMCIvPjwvZz4KPGcgdHJhbnNmb3JtPSJ0cmFuc2xhdGUoNDM2NSw1MzM1KSI+PHVzZSB4bGluazpocmVmPSIjcnQtMCIvPjwvZz4KPGcgdHJhbnNmb3JtPSJ0cmFuc2xhdGUoNDQ2Miw1MzM1KSI+PHVzZSB4bGluazpocmVmPSIjbGItMCIvPjwvZz4KPGcgdHJhbnNmb3JtPSJ0cmFuc2xhdGUoNDc1Myw1MzM1KSI+PHVzZSB4bGluazpocmVmPSIjbl9yYi0wIi8+PC9nPgo8ZyB0cmFuc2Zvcm09InRyYW5zbGF0ZSg0ODUwLDUzMzUpIj48dXNlIHhsaW5rOmhyZWY9IiNiLTAiLz48L2c+CjxnIHRyYW5zZm9ybT0idHJhbnNsYXRlKDUyMzgsNTMzNSkiPjx1c2UgeGxpbms6aHJlZj0iI3J0LTAiLz48L2c+CjxnIHRyYW5zZm9ybT0idHJhbnNsYXRlKDUzMzUsNTMzNSkiPjx1c2UgeGxpbms6aHJlZj0iI3JlY3QtMCIvPjwvZz4KPGcgdHJhbnNmb3JtPSJ0cmFuc2xhdGUoNTQzMiw1MzM1KSI+PHVzZSB4bGluazpocmVmPSIjbHQtMCIvPjwvZz4KPGcgdHJhbnNmb3JtPSJ0cmFuc2xhdGUoOTcwLDU0MzIpIj48dXNlIHhsaW5rOmhyZWY9IiNlbXB0eS0wIi8+PC9nPgo8ZyB0cmFuc2Zvcm09InRyYW5zbGF0ZSgxMTY0LDU0MzIpIj48dXNlIHhsaW5rOmhyZWY9IiNyLTAiLz48L2c+CjxnIHRyYW5zZm9ybT0idHJhbnNsYXRlKDEyNjEsNTQzMikiPjx1c2UgeGxpbms6aHJlZj0iI3JlY3QtMCIvPjwvZz4KPGcgdHJhbnNmb3JtPSJ0cmFuc2xhdGUoMTM1OCw1NDMyKSI+PHVzZSB4bGluazpocmVmPSIjcmVjdC0wIi8+PC9nPgo8ZyB0cmFuc2Zvcm09InRyYW5zbGF0ZSgxNDU1LDU0MzIpIj48dXNlIHhsaW5rOmhyZWY9IiNyZWN0LTAiLz48L2c+CjxnIHRyYW5zZm9ybT0idHJhbnNsYXRlKDE1NTIsNTQzMikiPjx1c2UgeGxpbms6aHJlZj0iI2wtMCIvPjwvZz4KPGcgdHJhbnNmb3JtPSJ0cmFuc2xhdGUoMTc0Niw1NDMyKSI+PHVzZSB4bGluazpocmVmPSIjcnQtMCIvPjwvZz4KPGcgdHJhbnNmb3JtPSJ0cmFuc2xhdGUoMTg0Myw1NDMyKSI+PHVzZSB4bGluazpocmVmPSIjcmVjdC0wIi8+PC9nPgo8ZyB0cmFuc2Zvcm09InRyYW5zbGF0ZSgxOTQwLDU0MzIpIj48dXNlIHhsaW5rOmhyZWY9IiNsLTAiLz48L2c+CjxnIHRyYW5zZm9ybT0idHJhbnNsYXRlKDIyMzEsNTQzMikiPjx1c2UgeGxpbms6aHJlZj0iI2VtcHR5LTAiLz48L2c+CjxnIHRyYW5zZm9ybT0idHJhbnNsYXRlKDI1MjIsNTQzMikiPjx1c2UgeGxpbms6aHJlZj0iI3ItMCIvPjwvZz4KPGcgdHJhbnNmb3JtPSJ0cmFuc2xhdGUoMjYxOSw1NDMyKSI+PHVzZSB4bGluazpocmVmPSIjcmVjdC0wIi8+PC9nPgo8ZyB0cmFuc2Zvcm09InRyYW5zbGF0ZSgyNzE2LDU0MzIpIj48dXNlIHhsaW5rOmhyZWY9IiNsdC0wIi8+PC9nPgo8ZyB0cmFuc2Zvcm09InRyYW5zbGF0ZSgzMTA0LDU0MzIpIj48dXNlIHhsaW5rOmhyZWY9IiN0LTAiLz48L2c+CjxnIHRyYW5zZm9ybT0idHJhbnNsYXRlKDMzOTUsNTQzMikiPjx1c2UgeGxpbms6aHJlZj0iI3QtMCIvPjwvZz4KPGcgdHJhbnNmb3JtPSJ0cmFuc2xhdGUoMzU4OSw1NDMyKSI+PHVzZSB4bGluazpocmVmPSIjci0wIi8+PC9nPgo8ZyB0cmFuc2Zvcm09InRyYW5zbGF0ZSgzNjg2LDU0MzIpIj48dXNlIHhsaW5rOmhyZWY9IiNsdC0wIi8+PC9nPgo8ZyB0cmFuc2Zvcm09InRyYW5zbGF0ZSgzODgwLDU0MzIpIj48dXNlIHhsaW5rOmhyZWY9IiN0LTAiLz48L2c+CjxnIHRyYW5zZm9ybT0idHJhbnNsYXRlKDQ0NjIsNTQzMikiPjx1c2UgeGxpbms6aHJlZj0iI3QtMCIvPjwvZz4KPGcgdHJhbnNmb3JtPSJ0cmFuc2xhdGUoNDY1Niw1NDMyKSI+PHVzZSB4bGluazpocmVmPSIjci0wIi8+PC9nPgo8ZyB0cmFuc2Zvcm09InRyYW5zbGF0ZSg0NzUzLDU0MzIpIj48dXNlIHhsaW5rOmhyZWY9IiNyZWN0LTAiLz48L2c+CjxnIHRyYW5zZm9ybT0idHJhbnNsYXRlKDQ4NTAsNTQzMikiPjx1c2UgeGxpbms6aHJlZj0iI3JlY3QtMCIvPjwvZz4KPGcgdHJhbnNmb3JtPSJ0cmFuc2xhdGUoNDk0Nyw1NDMyKSI+PHVzZSB4bGluazpocmVmPSIjbC0wIi8+PC9nPgo8ZyB0cmFuc2Zvcm09InRyYW5zbGF0ZSg1MTQxLDU0MzIpIj48dXNlIHhsaW5rOmhyZWY9IiNlbXB0eS0wIi8+PC9nPgo8dXNlIGZpbGwtcnVsZT0iZXZlbm9kZCIgdHJhbnNmb3JtPSJ0cmFuc2xhdGUoMCwwKSIgeGxpbms6aHJlZj0iI3BvaW50LTAiLz4KPHVzZSBmaWxsLXJ1bGU9ImV2ZW5vZGQiIHRyYW5zZm9ybT0idHJhbnNsYXRlKDQ4MDAsMCkiIHhsaW5rOmhyZWY9IiNwb2ludC0wIi8+Cjx1c2UgZmlsbC1ydWxlPSJldmVub2RkIiB0cmFuc2Zvcm09InRyYW5zbGF0ZSgwLDQ4MDA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" name="AutoShape 10" descr="data:image/svg+xml;base64,CiAgPHN2ZwogICAgdmVyc2lvbj0iMS4xIgogICAgdmlld0JveD0iMCAwIDU2NDMgNTY0My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U2NDMiCiAgICAgICAgaGVpZ2h0PSI1NjQzIgogICAgICAgIHJ4PSI3OTQiCiAgICAgICAgZmlsbD0iI2ZmZmZmZiIKICAgICAgLz4KCiAgICA8ZyB0cmFuc2Zvcm09InRyYW5zbGF0ZSg0NjIuOTAyMzQzNzUsIDQ2Mi45MDIzNDM3NSkgc2NhbGUoMC44NDM3NSkiPgogICAgICA8ZyB0cmFuc2Zvcm09InRyYW5zbGF0ZSg5NzAsMCkiPjx1c2UgeGxpbms6aHJlZj0iI3ItMCIvPjwvZz4KPGcgdHJhbnNmb3JtPSJ0cmFuc2xhdGUoMTA2NywwKSI+PHVzZSB4bGluazpocmVmPSIjcmVjdC0wIi8+PC9nPgo8ZyB0cmFuc2Zvcm09InRyYW5zbGF0ZSgxMTY0LDApIj48dXNlIHhsaW5rOmhyZWY9IiNyZWN0LTAiLz48L2c+CjxnIHRyYW5zZm9ybT0idHJhbnNsYXRlKDEyNjEsMCkiPjx1c2UgeGxpbms6aHJlZj0iI3JlY3QtMCIvPjwvZz4KPGcgdHJhbnNmb3JtPSJ0cmFuc2xhdGUoMTM1OCwwKSI+PHVzZSB4bGluazpocmVmPSIjbC0wIi8+PC9nPgo8ZyB0cmFuc2Zvcm09InRyYW5zbGF0ZSgxNTUyLDApIj48dXNlIHhsaW5rOmhyZWY9IiNyYi0wIi8+PC9nPgo8ZyB0cmFuc2Zvcm09InRyYW5zbGF0ZSgxNjQ5LDApIj48dXNlIHhsaW5rOmhyZWY9IiNsYi0wIi8+PC9nPgo8ZyB0cmFuc2Zvcm09InRyYW5zbGF0ZSgxODQzLDApIj48dXNlIHhsaW5rOmhyZWY9IiNyLTAiLz48L2c+CjxnIHRyYW5zZm9ybT0idHJhbnNsYXRlKDE5NDAsMCkiPjx1c2UgeGxpbms6aHJlZj0iI2wtMCIvPjwvZz4KPGcgdHJhbnNmb3JtPSJ0cmFuc2xhdGUoMjEzNCwwKSI+PHVzZSB4bGluazpocmVmPSIjZW1wdHktMCIvPjwvZz4KPGcgdHJhbnNmb3JtPSJ0cmFuc2xhdGUoMjQyNSwwKSI+PHVzZSB4bGluazpocmVmPSIjbl9yYi0wIi8+PC9nPgo8ZyB0cmFuc2Zvcm09InRyYW5zbGF0ZSgyNTIyLDApIj48dXNlIHhsaW5rOmhyZWY9IiNyYi0wIi8+PC9nPgo8ZyB0cmFuc2Zvcm09InRyYW5zbGF0ZSgyNjE5LDApIj48dXNlIHhsaW5rOmhyZWY9IiNyZWN0LTAiLz48L2c+CjxnIHRyYW5zZm9ybT0idHJhbnNsYXRlKDI3MTYsMCkiPjx1c2UgeGxpbms6aHJlZj0iI2wtMCIvPjwvZz4KPGcgdHJhbnNmb3JtPSJ0cmFuc2xhdGUoMjkxMCwwKSI+PHVzZSB4bGluazpocmVmPSIjZW1wdHktMCIvPjwvZz4KPGcgdHJhbnNmb3JtPSJ0cmFuc2xhdGUoMzEwNCwwKSI+PHVzZSB4bGluazpocmVmPSIjZW1wdHktMCIvPjwvZz4KPGcgdHJhbnNmb3JtPSJ0cmFuc2xhdGUoMzI5OCwwKSI+PHVzZSB4bGluazpocmVmPSIjcmItMCIvPjwvZz4KPGcgdHJhbnNmb3JtPSJ0cmFuc2xhdGUoMzM5NSwwKSI+PHVzZSB4bGluazpocmVmPSIjbGItMCIvPjwvZz4KPGcgdHJhbnNmb3JtPSJ0cmFuc2xhdGUoMzY4NiwwKSI+PHVzZSB4bGluazpocmVmPSIjci0wIi8+PC9nPgo8ZyB0cmFuc2Zvcm09InRyYW5zbGF0ZSgzNzgzLDApIj48dXNlIHhsaW5rOmhyZWY9IiNyZWN0LTAiLz48L2c+CjxnIHRyYW5zZm9ybT0idHJhbnNsYXRlKDM4ODAsMCkiPjx1c2UgeGxpbms6aHJlZj0iI3JlY3QtMCIvPjwvZz4KPGcgdHJhbnNmb3JtPSJ0cmFuc2xhdGUoMzk3NywwKSI+PHVzZSB4bGluazpocmVmPSIjcmVjdC0wIi8+PC9nPgo8ZyB0cmFuc2Zvcm09InRyYW5zbGF0ZSg0MDc0LDApIj48dXNlIHhsaW5rOmhyZWY9IiNsLTAiLz48L2c+CjxnIHRyYW5zZm9ybT0idHJhbnNsYXRlKDQzNjUsMCkiPjx1c2UgeGxpbms6aHJlZj0iI3JiLTAiLz48L2c+CjxnIHRyYW5zZm9ybT0idHJhbnNsYXRlKDQ0NjIsMCkiPjx1c2UgeGxpbms6aHJlZj0iI3JlY3QtMCIvPjwvZz4KPGcgdHJhbnNmb3JtPSJ0cmFuc2xhdGUoNDU1OSwwKSI+PHVzZSB4bGluazpocmVmPSIjbGItMCIvPjwvZz4KPGcgdHJhbnNmb3JtPSJ0cmFuc2xhdGUoNzc2LDk3KSI+PHVzZSB4bGluazpocmVmPSIjbl9yYi0wIi8+PC9nPgo8ZyB0cmFuc2Zvcm09InRyYW5zbGF0ZSg4NzMsOTcpIj48dXNlIHhsaW5rOmhyZWY9IiNiLTAiLz48L2c+CjxnIHRyYW5zZm9ybT0idHJhbnNsYXRlKDEwNjcsOTcpIj48dXNlIHhsaW5rOmhyZWY9IiNydC0wIi8+PC9nPgo8ZyB0cmFuc2Zvcm09InRyYW5zbGF0ZSgxMTY0LDk3KSI+PHVzZSB4bGluazpocmVmPSIjbHQtMCIvPjwvZz4KPGcgdHJhbnNmb3JtPSJ0cmFuc2xhdGUoMTU1Miw5NykiPjx1c2UgeGxpbms6aHJlZj0iI3JlY3QtMCIvPjwvZz4KPGcgdHJhbnNmb3JtPSJ0cmFuc2xhdGUoMTY0OSw5NykiPjx1c2UgeGxpbms6aHJlZj0iI3JlY3QtMCIvPjwvZz4KPGcgdHJhbnNmb3JtPSJ0cmFuc2xhdGUoMTc0Niw5NykiPjx1c2UgeGxpbms6aHJlZj0iI2wtMCIvPjwvZz4KPGcgdHJhbnNmb3JtPSJ0cmFuc2xhdGUoMjAzNyw5NykiPjx1c2UgeGxpbms6aHJlZj0iI2VtcHR5LTAiLz48L2c+CjxnIHRyYW5zZm9ybT0idHJhbnNsYXRlKDIxMzQsOTcpIj48dXNlIHhsaW5rOmhyZWY9IiNuX3JiLTAiLz48L2c+CjxnIHRyYW5zZm9ybT0idHJhbnNsYXRlKDIyMzEsOTcpIj48dXNlIHhsaW5rOmhyZWY9IiNiLTAiLz48L2c+CjxnIHRyYW5zZm9ybT0idHJhbnNsYXRlKDIzMjgsOTcpIj48dXNlIHhsaW5rOmhyZWY9IiNuX3JiLTAiLz48L2c+CjxnIHRyYW5zZm9ybT0idHJhbnNsYXRlKDI0MjUsOTcpIj48dXNlIHhsaW5rOmhyZWY9IiNyYi0wIi8+PC9nPgo8ZyB0cmFuc2Zvcm09InRyYW5zbGF0ZSgyNTIyLDk3KSI+PHVzZSB4bGluazpocmVmPSIjcmVjdC0wIi8+PC9nPgo8ZyB0cmFuc2Zvcm09InRyYW5zbGF0ZSgyODEzLDk3KSI+PHVzZSB4bGluazpocmVmPSIjZW1wdHktMCIvPjwvZz4KPGcgdHJhbnNmb3JtPSJ0cmFuc2xhdGUoMzAwNyw5NykiPjx1c2UgeGxpbms6aHJlZj0iI2VtcHR5LTAiLz48L2c+CjxnIHRyYW5zZm9ybT0idHJhbnNsYXRlKDMyOTgsOTcpIj48dXNlIHhsaW5rOmhyZWY9IiNyZWN0LTAiLz48L2c+CjxnIHRyYW5zZm9ybT0idHJhbnNsYXRlKDMzOTUsOTcpIj48dXNlIHhsaW5rOmhyZWY9IiNyZWN0LTAiLz48L2c+CjxnIHRyYW5zZm9ybT0idHJhbnNsYXRlKDM0OTIsOTcpIj48dXNlIHhsaW5rOmhyZWY9IiNyZWN0LTAiLz48L2c+CjxnIHRyYW5zZm9ybT0idHJhbnNsYXRlKDM1ODksOTcpIj48dXNlIHhsaW5rOmhyZWY9IiNsLTAiLz48L2c+CjxnIHRyYW5zZm9ybT0idHJhbnNsYXRlKDM3ODMsOTcpIj48dXNlIHhsaW5rOmhyZWY9IiNyZWN0LTAiLz48L2c+CjxnIHRyYW5zZm9ybT0idHJhbnNsYXRlKDM4ODAsOTcpIj48dXNlIHhsaW5rOmhyZWY9IiNsdC0wIi8+PC9nPgo8ZyB0cmFuc2Zvcm09InRyYW5zbGF0ZSg0MTcxLDk3KSI+PHVzZSB4bGluazpocmVmPSIjYi0wIi8+PC9nPgo8ZyB0cmFuc2Zvcm09InRyYW5zbGF0ZSg0MjY4LDk3KSI+PHVzZSB4bGluazpocmVmPSIjbl9yYi0wIi8+PC9nPgo8ZyB0cmFuc2Zvcm09InRyYW5zbGF0ZSg0MzY1LDk3KSI+PHVzZSB4bGluazpocmVmPSIjcmVjdC0wIi8+PC9nPgo8ZyB0cmFuc2Zvcm09InRyYW5zbGF0ZSg0NTU5LDk3KSI+PHVzZSB4bGluazpocmVmPSIjcmVjdC0wIi8+PC9nPgo8ZyB0cmFuc2Zvcm09InRyYW5zbGF0ZSg3NzYsMTk0KSI+PHVzZSB4bGluazpocmVmPSIjcmItMCIvPjwvZz4KPGcgdHJhbnNmb3JtPSJ0cmFuc2xhdGUoODczLDE5NCkiPjx1c2UgeGxpbms6aHJlZj0iI2x0LTAiLz48L2c+CjxnIHRyYW5zZm9ybT0idHJhbnNsYXRlKDEyNjEsMTk0KSI+PHVzZSB4bGluazpocmVmPSIjZW1wdHktMCIvPjwvZz4KPGcgdHJhbnNmb3JtPSJ0cmFuc2xhdGUoMTU1MiwxOTQpIj48dXNlIHhsaW5rOmhyZWY9IiN0LTAiLz48L2c+CjxnIHRyYW5zZm9ybT0idHJhbnNsYXRlKDE4NDMsMTk0KSI+PHVzZSB4bGluazpocmVmPSIjcmItMCIvPjwvZz4KPGcgdHJhbnNmb3JtPSJ0cmFuc2xhdGUoMTk0MCwxOTQpIj48dXNlIHhsaW5rOmhyZWY9IiNsYi0wIi8+PC9nPgo8ZyB0cmFuc2Zvcm09InRyYW5zbGF0ZSgyMTM0LDE5NCkiPjx1c2UgeGxpbms6aHJlZj0iI3JiLTAiLz48L2c+CjxnIHRyYW5zZm9ybT0idHJhbnNsYXRlKDIyMzEsMTk0KSI+PHVzZSB4bGluazpocmVmPSIjcmVjdC0wIi8+PC9nPgo8ZyB0cmFuc2Zvcm09InRyYW5zbGF0ZSgyMzI4LDE5NCkiPjx1c2UgeGxpbms6aHJlZj0iI3JlY3QtMCIvPjwvZz4KPGcgdHJhbnNmb3JtPSJ0cmFuc2xhdGUoMjQyNSwxOTQpIj48dXNlIHhsaW5rOmhyZWY9IiNyZWN0LTAiLz48L2c+CjxnIHRyYW5zZm9ybT0idHJhbnNsYXRlKDI1MjIsMTk0KSI+PHVzZSB4bGluazpocmVmPSIjbHQtMCIvPjwvZz4KPGcgdHJhbnNmb3JtPSJ0cmFuc2xhdGUoMjcxNiwxOTQpIj48dXNlIHhsaW5rOmhyZWY9IiNiLTAiLz48L2c+CjxnIHRyYW5zZm9ybT0idHJhbnNsYXRlKDI4MTMsMTk0KSI+PHVzZSB4bGluazpocmVmPSIjbl9yYi0wIi8+PC9nPgo8ZyB0cmFuc2Zvcm09InRyYW5zbGF0ZSgyOTEwLDE5NCkiPjx1c2UgeGxpbms6aHJlZj0iI2ItMCIvPjwvZz4KPGcgdHJhbnNmb3JtPSJ0cmFuc2xhdGUoMzI5OCwxOTQpIj48dXNlIHhsaW5rOmhyZWY9IiN0LTAiLz48L2c+CjxnIHRyYW5zZm9ybT0idHJhbnNsYXRlKDM2ODYsMTk0KSI+PHVzZSB4bGluazpocmVmPSIjci0wIi8+PC9nPgo8ZyB0cmFuc2Zvcm09InRyYW5zbGF0ZSgzNzgzLDE5NCkiPjx1c2UgeGxpbms6aHJlZj0iI3JlY3QtMCIvPjwvZz4KPGcgdHJhbnNmb3JtPSJ0cmFuc2xhdGUoMzk3NywxOTQpIj48dXNlIHhsaW5rOmhyZWY9IiNlbXB0eS0wIi8+PC9nPgo8ZyB0cmFuc2Zvcm09InRyYW5zbGF0ZSg0MTcxLDE5NCkiPjx1c2UgeGxpbms6aHJlZj0iI3JlY3QtMCIvPjwvZz4KPGcgdHJhbnNmb3JtPSJ0cmFuc2xhdGUoNDI2OCwxOTQpIj48dXNlIHhsaW5rOmhyZWY9IiNyZWN0LTAiLz48L2c+CjxnIHRyYW5zZm9ybT0idHJhbnNsYXRlKDQzNjUsMTk0KSI+PHVzZSB4bGluazpocmVmPSIjcmVjdC0wIi8+PC9nPgo8ZyB0cmFuc2Zvcm09InRyYW5zbGF0ZSg0NDYyLDE5NCkiPjx1c2UgeGxpbms6aHJlZj0iI3JlY3QtMCIvPjwvZz4KPGcgdHJhbnNmb3JtPSJ0cmFuc2xhdGUoNDU1OSwxOTQpIj48dXNlIHhsaW5rOmhyZWY9IiNyZWN0LTAiLz48L2c+CjxnIHRyYW5zZm9ybT0idHJhbnNsYXRlKDc3NiwyOTEpIj48dXNlIHhsaW5rOmhyZWY9IiN0LTAiLz48L2c+CjxnIHRyYW5zZm9ybT0idHJhbnNsYXRlKDEwNjcsMjkxKSI+PHVzZSB4bGluazpocmVmPSIjZW1wdHktMCIvPjwvZz4KPGcgdHJhbnNmb3JtPSJ0cmFuc2xhdGUoMTI2MSwyOTEpIj48dXNlIHhsaW5rOmhyZWY9IiNuX3JiLTAiLz48L2c+CjxnIHRyYW5zZm9ybT0idHJhbnNsYXRlKDEzNTgsMjkxKSI+PHVzZSB4bGluazpocmVmPSIjcmItMCIvPjwvZz4KPGcgdHJhbnNmb3JtPSJ0cmFuc2xhdGUoMTQ1NSwyOTEpIj48dXNlIHhsaW5rOmhyZWY9IiNsLTAiLz48L2c+CjxnIHRyYW5zZm9ybT0idHJhbnNsYXRlKDE1NTIsMjkxKSI+PHVzZSB4bGluazpocmVmPSIjbl9yYi0wIi8+PC9nPgo8ZyB0cmFuc2Zvcm09InRyYW5zbGF0ZSgxNjQ5LDI5MSkiPjx1c2UgeGxpbms6aHJlZj0iI2ItMCIvPjwvZz4KPGcgdHJhbnNmb3JtPSJ0cmFuc2xhdGUoMTg0MywyOTEpIj48dXNlIHhsaW5rOmhyZWY9IiNyZWN0LTAiLz48L2c+CjxnIHRyYW5zZm9ybT0idHJhbnNsYXRlKDE5NDAsMjkxKSI+PHVzZSB4bGluazpocmVmPSIjbHQtMCIvPjwvZz4KPGcgdHJhbnNmb3JtPSJ0cmFuc2xhdGUoMjEzNCwyOTEpIj48dXNlIHhsaW5rOmhyZWY9IiNydC0wIi8+PC9nPgo8ZyB0cmFuc2Zvcm09InRyYW5zbGF0ZSgyMjMxLDI5MSkiPjx1c2UgeGxpbms6aHJlZj0iI2x0LTAiLz48L2c+CjxnIHRyYW5zZm9ybT0idHJhbnNsYXRlKDI2MTksMjkxKSI+PHVzZSB4bGluazpocmVmPSIjbl9yYi0wIi8+PC9nPgo8ZyB0cmFuc2Zvcm09InRyYW5zbGF0ZSgyNzE2LDI5MSkiPjx1c2UgeGxpbms6aHJlZj0iI3JlY3QtMCIvPjwvZz4KPGcgdHJhbnNmb3JtPSJ0cmFuc2xhdGUoMjgxMywyOTEpIj48dXNlIHhsaW5rOmhyZWY9IiNyZWN0LTAiLz48L2c+CjxnIHRyYW5zZm9ybT0idHJhbnNsYXRlKDI5MTAsMjkxKSI+PHVzZSB4bGluazpocmVmPSIjcmVjdC0wIi8+PC9nPgo8ZyB0cmFuc2Zvcm09InRyYW5zbGF0ZSgzMDA3LDI5MSkiPjx1c2UgeGxpbms6aHJlZj0iI3JlY3QtMCIvPjwvZz4KPGcgdHJhbnNmb3JtPSJ0cmFuc2xhdGUoMzEwNCwyOTEpIj48dXNlIHhsaW5rOmhyZWY9IiNyZWN0LTAiLz48L2c+CjxnIHRyYW5zZm9ybT0idHJhbnNsYXRlKDMyMDEsMjkxKSI+PHVzZSB4bGluazpocmVmPSIjbGItMCIvPjwvZz4KPGcgdHJhbnNmb3JtPSJ0cmFuc2xhdGUoMzM5NSwyOTEpIj48dXNlIHhsaW5rOmhyZWY9IiNyLTAiLz48L2c+CjxnIHRyYW5zZm9ybT0idHJhbnNsYXRlKDM0OTIsMjkxKSI+PHVzZSB4bGluazpocmVmPSIjcmVjdC0wIi8+PC9nPgo8ZyB0cmFuc2Zvcm09InRyYW5zbGF0ZSgzNTg5LDI5MSkiPjx1c2UgeGxpbms6aHJlZj0iI2xiLTAiLz48L2c+CjxnIHRyYW5zZm9ybT0idHJhbnNsYXRlKDM3ODMsMjkxKSI+PHVzZSB4bGluazpocmVmPSIjcnQtMCIvPjwvZz4KPGcgdHJhbnNmb3JtPSJ0cmFuc2xhdGUoMzg4MCwyOTEpIj48dXNlIHhsaW5rOmhyZWY9IiNsYi0wIi8+PC9nPgo8ZyB0cmFuc2Zvcm09InRyYW5zbGF0ZSg0MDc0LDI5MSkiPjx1c2UgeGxpbms6aHJlZj0iI25fcmItMCIvPjwvZz4KPGcgdHJhbnNmb3JtPSJ0cmFuc2xhdGUoNDE3MSwyOTEpIj48dXNlIHhsaW5rOmhyZWY9IiNyZWN0LTAiLz48L2c+CjxnIHRyYW5zZm9ybT0idHJhbnNsYXRlKDQyNjgsMjkxKSI+PHVzZSB4bGluazpocmVmPSIjcmVjdC0wIi8+PC9nPgo8ZyB0cmFuc2Zvcm09InRyYW5zbGF0ZSg0MzY1LDI5MSkiPjx1c2UgeGxpbms6aHJlZj0iI2x0LTAiLz48L2c+CjxnIHRyYW5zZm9ybT0idHJhbnNsYXRlKDQ1NTksMjkxKSI+PHVzZSB4bGluazpocmVmPSIjcmVjdC0wIi8+PC9nPgo8ZyB0cmFuc2Zvcm09InRyYW5zbGF0ZSg4NzMsMzg4KSI+PHVzZSB4bGluazpocmVmPSIjcmItMCIvPjwvZz4KPGcgdHJhbnNmb3JtPSJ0cmFuc2xhdGUoOTcwLDM4OCkiPjx1c2UgeGxpbms6aHJlZj0iI2xiLTAiLz48L2c+CjxnIHRyYW5zZm9ybT0idHJhbnNsYXRlKDEwNjcsMzg4KSI+PHVzZSB4bGluazpocmVmPSIjbl9yYi0wIi8+PC9nPgo8ZyB0cmFuc2Zvcm09InRyYW5zbGF0ZSgxMTY0LDM4OCkiPjx1c2UgeGxpbms6aHJlZj0iI3JiLTAiLz48L2c+CjxnIHRyYW5zZm9ybT0idHJhbnNsYXRlKDEyNjEsMzg4KSI+PHVzZSB4bGluazpocmVmPSIjcmVjdC0wIi8+PC9nPgo8ZyB0cmFuc2Zvcm09InRyYW5zbGF0ZSgxMzU4LDM4OCkiPjx1c2UgeGxpbms6aHJlZj0iI3JlY3QtMCIvPjwvZz4KPGcgdHJhbnNmb3JtPSJ0cmFuc2xhdGUoMTQ1NSwzODgpIj48dXNlIHhsaW5rOmhyZWY9IiNuX3JiLTAiLz48L2c+CjxnIHRyYW5zZm9ybT0idHJhbnNsYXRlKDE1NTIsMzg4KSI+PHVzZSB4bGluazpocmVmPSIjcmItMCIvPjwvZz4KPGcgdHJhbnNmb3JtPSJ0cmFuc2xhdGUoMTY0OSwzODgpIj48dXNlIHhsaW5rOmhyZWY9IiNyZWN0LTAiLz48L2c+CjxnIHRyYW5zZm9ybT0idHJhbnNsYXRlKDE4NDMsMzg4KSI+PHVzZSB4bGluazpocmVmPSIjdC0wIi8+PC9nPgo8ZyB0cmFuc2Zvcm09InRyYW5zbGF0ZSgyMzI4LDM4OCkiPjx1c2UgeGxpbms6aHJlZj0iI2ItMCIvPjwvZz4KPGcgdHJhbnNmb3JtPSJ0cmFuc2xhdGUoMjUyMiwzODgpIj48dXNlIHhsaW5rOmhyZWY9IiNyYi0wIi8+PC9nPgo8ZyB0cmFuc2Zvcm09InRyYW5zbGF0ZSgyNjE5LDM4OCkiPjx1c2UgeGxpbms6aHJlZj0iI3JlY3QtMCIvPjwvZz4KPGcgdHJhbnNmb3JtPSJ0cmFuc2xhdGUoMjcxNiwzODgpIj48dXNlIHhsaW5rOmhyZWY9IiNyZWN0LTAiLz48L2c+CjxnIHRyYW5zZm9ybT0idHJhbnNsYXRlKDI4MTMsMzg4KSI+PHVzZSB4bGluazpocmVmPSIjcmVjdC0wIi8+PC9nPgo8ZyB0cmFuc2Zvcm09InRyYW5zbGF0ZSgyOTEwLDM4OCkiPjx1c2UgeGxpbms6aHJlZj0iI3JlY3QtMCIvPjwvZz4KPGcgdHJhbnNmb3JtPSJ0cmFuc2xhdGUoMzEwNCwzODgpIj48dXNlIHhsaW5rOmhyZWY9IiNyZWN0LTAiLz48L2c+CjxnIHRyYW5zZm9ybT0idHJhbnNsYXRlKDMyMDEsMzg4KSI+PHVzZSB4bGluazpocmVmPSIjbHQtMCIvPjwvZz4KPGcgdHJhbnNmb3JtPSJ0cmFuc2xhdGUoMzQ5MiwzODgpIj48dXNlIHhsaW5rOmhyZWY9IiNydC0wIi8+PC9nPgo8ZyB0cmFuc2Zvcm09InRyYW5zbGF0ZSgzNTg5LDM4OCkiPjx1c2UgeGxpbms6aHJlZj0iI3JlY3QtMCIvPjwvZz4KPGcgdHJhbnNmb3JtPSJ0cmFuc2xhdGUoMzY4NiwzODgpIj48dXNlIHhsaW5rOmhyZWY9IiNsYi0wIi8+PC9nPgo8ZyB0cmFuc2Zvcm09InRyYW5zbGF0ZSgzODgwLDM4OCkiPjx1c2UgeGxpbms6aHJlZj0iI3JlY3QtMCIvPjwvZz4KPGcgdHJhbnNmb3JtPSJ0cmFuc2xhdGUoNDA3NCwzODgpIj48dXNlIHhsaW5rOmhyZWY9IiNyLTAiLz48L2c+CjxnIHRyYW5zZm9ybT0idHJhbnNsYXRlKDQxNzEsMzg4KSI+PHVzZSB4bGluazpocmVmPSIjcmVjdC0wIi8+PC9nPgo8ZyB0cmFuc2Zvcm09InRyYW5zbGF0ZSg0NTU5LDM4OCkiPjx1c2UgeGxpbms6aHJlZj0iI3QtMCIvPjwvZz4KPGcgdHJhbnNmb3JtPSJ0cmFuc2xhdGUoODczLDQ4NSkiPjx1c2UgeGxpbms6aHJlZj0iI3J0LTAiLz48L2c+CjxnIHRyYW5zZm9ybT0idHJhbnNsYXRlKDk3MCw0ODUpIj48dXNlIHhsaW5rOmhyZWY9IiNyZWN0LTAiLz48L2c+CjxnIHRyYW5zZm9ybT0idHJhbnNsYXRlKDEwNjcsNDg1KSI+PHVzZSB4bGluazpocmVmPSIjcmVjdC0wIi8+PC9nPgo8ZyB0cmFuc2Zvcm09InRyYW5zbGF0ZSgxMTY0LDQ4NSkiPjx1c2UgeGxpbms6aHJlZj0iI3JlY3QtMCIvPjwvZz4KPGcgdHJhbnNmb3JtPSJ0cmFuc2xhdGUoMTM1OCw0ODUpIj48dXNlIHhsaW5rOmhyZWY9IiNyZWN0LTAiLz48L2c+CjxnIHRyYW5zZm9ybT0idHJhbnNsYXRlKDE0NTUsNDg1KSI+PHVzZSB4bGluazpocmVmPSIjcmVjdC0wIi8+PC9nPgo8ZyB0cmFuc2Zvcm09InRyYW5zbGF0ZSgxNTUyLDQ4NSkiPjx1c2UgeGxpbms6aHJlZj0iI3JlY3QtMCIvPjwvZz4KPGcgdHJhbnNmb3JtPSJ0cmFuc2xhdGUoMTY0OSw0ODUpIj48dXNlIHhsaW5rOmhyZWY9IiNyZWN0LTAiLz48L2c+CjxnIHRyYW5zZm9ybT0idHJhbnNsYXRlKDE3NDYsNDg1KSI+PHVzZSB4bGluazpocmVmPSIjbGItMCIvPjwvZz4KPGcgdHJhbnNmb3JtPSJ0cmFuc2xhdGUoMjAzNyw0ODUpIj48dXNlIHhsaW5rOmhyZWY9IiNlbXB0eS0wIi8+PC9nPgo8ZyB0cmFuc2Zvcm09InRyYW5zbGF0ZSgyMzI4LDQ4NSkiPjx1c2UgeGxpbms6aHJlZj0iI3JlY3QtMCIvPjwvZz4KPGcgdHJhbnNmb3JtPSJ0cmFuc2xhdGUoMjUyMiw0ODUpIj48dXNlIHhsaW5rOmhyZWY9IiNyZWN0LTAiLz48L2c+CjxnIHRyYW5zZm9ybT0idHJhbnNsYXRlKDI5MTAsNDg1KSI+PHVzZSB4bGluazpocmVmPSIjcmVjdC0wIi8+PC9nPgo8ZyB0cmFuc2Zvcm09InRyYW5zbGF0ZSgzMTA0LDQ4NSkiPjx1c2UgeGxpbms6aHJlZj0iI3JlY3QtMCIvPjwvZz4KPGcgdHJhbnNmb3JtPSJ0cmFuc2xhdGUoMzI5OCw0ODUpIj48dXNlIHhsaW5rOmhyZWY9IiNyYi0wIi8+PC9nPgo8ZyB0cmFuc2Zvcm09InRyYW5zbGF0ZSgzMzk1LDQ4NSkiPjx1c2UgeGxpbms6aHJlZj0iI2wtMCIvPjwvZz4KPGcgdHJhbnNmb3JtPSJ0cmFuc2xhdGUoMzU4OSw0ODUpIj48dXNlIHhsaW5rOmhyZWY9IiNydC0wIi8+PC9nPgo8ZyB0cmFuc2Zvcm09InRyYW5zbGF0ZSgzNjg2LDQ4NSkiPjx1c2UgeGxpbms6aHJlZj0iI3JlY3QtMCIvPjwvZz4KPGcgdHJhbnNmb3JtPSJ0cmFuc2xhdGUoMzg4MCw0ODUpIj48dXNlIHhsaW5rOmhyZWY9IiNyZWN0LTAiLz48L2c+CjxnIHRyYW5zZm9ybT0idHJhbnNsYXRlKDM5NzcsNDg1KSI+PHVzZSB4bGluazpocmVmPSIjbC0wIi8+PC9nPgo8ZyB0cmFuc2Zvcm09InRyYW5zbGF0ZSg0MTcxLDQ4NSkiPjx1c2UgeGxpbms6aHJlZj0iI3J0LTAiLz48L2c+CjxnIHRyYW5zZm9ybT0idHJhbnNsYXRlKDQyNjgsNDg1KSI+PHVzZSB4bGluazpocmVmPSIjcmVjdC0wIi8+PC9nPgo8ZyB0cmFuc2Zvcm09InRyYW5zbGF0ZSg0MzY1LDQ4NSkiPjx1c2UgeGxpbms6aHJlZj0iI3JlY3QtMCIvPjwvZz4KPGcgdHJhbnNmb3JtPSJ0cmFuc2xhdGUoNDQ2Miw0ODUpIj48dXNlIHhsaW5rOmhyZWY9IiNsYi0wIi8+PC9nPgo8ZyB0cmFuc2Zvcm09InRyYW5zbGF0ZSg3NzYsNTgyKSI+PHVzZSB4bGluazpocmVmPSIjZW1wdHktMCIvPjwvZz4KPGcgdHJhbnNmb3JtPSJ0cmFuc2xhdGUoOTcwLDU4MikiPjx1c2UgeGxpbms6aHJlZj0iI3JlY3QtMCIvPjwvZz4KPGcgdHJhbnNmb3JtPSJ0cmFuc2xhdGUoMTE2NCw1ODIpIj48dXNlIHhsaW5rOmhyZWY9IiN0LTAiLz48L2c+CjxnIHRyYW5zZm9ybT0idHJhbnNsYXRlKDEzNTgsNTgyKSI+PHVzZSB4bGluazpocmVmPSIjdC0wIi8+PC9nPgo8ZyB0cmFuc2Zvcm09InRyYW5zbGF0ZSgxNTUyLDU4MikiPjx1c2UgeGxpbms6aHJlZj0iI3JlY3QtMCIvPjwvZz4KPGcgdHJhbnNmb3JtPSJ0cmFuc2xhdGUoMTc0Niw1ODIpIj48dXNlIHhsaW5rOmhyZWY9IiNyZWN0LTAiLz48L2c+CjxnIHRyYW5zZm9ybT0idHJhbnNsYXRlKDE5NDAsNTgyKSI+PHVzZSB4bGluazpocmVmPSIjZW1wdHktMCIvPjwvZz4KPGcgdHJhbnNmb3JtPSJ0cmFuc2xhdGUoMjEzNCw1ODIpIj48dXNlIHhsaW5rOmhyZWY9IiNiLTAiLz48L2c+CjxnIHRyYW5zZm9ybT0idHJhbnNsYXRlKDIyMzEsNTgyKSI+PHVzZSB4bGluazpocmVmPSIjbl9yYi0wIi8+PC9nPgo8ZyB0cmFuc2Zvcm09InRyYW5zbGF0ZSgyMzI4LDU4MikiPjx1c2UgeGxpbms6aHJlZj0iI3JlY3QtMCIvPjwvZz4KPGcgdHJhbnNmb3JtPSJ0cmFuc2xhdGUoMjQyNSw1ODIpIj48dXNlIHhsaW5rOmhyZWY9IiNuX3JiLTAiLz48L2c+CjxnIHRyYW5zZm9ybT0idHJhbnNsYXRlKDI1MjIsNTgyKSI+PHVzZSB4bGluazpocmVmPSIjcmVjdC0wIi8+PC9nPgo8ZyB0cmFuc2Zvcm09InRyYW5zbGF0ZSgyNzE2LDU4MikiPjx1c2UgeGxpbms6aHJlZj0iI2VtcHR5LTAiLz48L2c+CjxnIHRyYW5zZm9ybT0idHJhbnNsYXRlKDI5MTAsNTgyKSI+PHVzZSB4bGluazpocmVmPSIjcmVjdC0wIi8+PC9nPgo8ZyB0cmFuc2Zvcm09InRyYW5zbGF0ZSgzMTA0LDU4MikiPjx1c2UgeGxpbms6aHJlZj0iI3JlY3QtMCIvPjwvZz4KPGcgdHJhbnNmb3JtPSJ0cmFuc2xhdGUoMzI5OCw1ODIpIj48dXNlIHhsaW5rOmhyZWY9IiNyZWN0LTAiLz48L2c+CjxnIHRyYW5zZm9ybT0idHJhbnNsYXRlKDM0OTIsNTgyKSI+PHVzZSB4bGluazpocmVmPSIjZW1wdHktMCIvPjwvZz4KPGcgdHJhbnNmb3JtPSJ0cmFuc2xhdGUoMzY4Niw1ODIpIj48dXNlIHhsaW5rOmhyZWY9IiNyZWN0LTAiLz48L2c+CjxnIHRyYW5zZm9ybT0idHJhbnNsYXRlKDM3ODMsNTgyKSI+PHVzZSB4bGluazpocmVmPSIjbl9yYi0wIi8+PC9nPgo8ZyB0cmFuc2Zvcm09InRyYW5zbGF0ZSgzODgwLDU4MikiPjx1c2UgeGxpbms6aHJlZj0iI3JlY3QtMCIvPjwvZz4KPGcgdHJhbnNmb3JtPSJ0cmFuc2xhdGUoNDA3NCw1ODIpIj48dXNlIHhsaW5rOmhyZWY9IiNiLTAiLz48L2c+CjxnIHRyYW5zZm9ybT0idHJhbnNsYXRlKDQyNjgsNTgyKSI+PHVzZSB4bGluazpocmVmPSIjdC0wIi8+PC9nPgo8ZyB0cmFuc2Zvcm09InRyYW5zbGF0ZSg0NDYyLDU4MikiPjx1c2UgeGxpbms6aHJlZj0iI3QtMCIvPjwvZz4KPGcgdHJhbnNmb3JtPSJ0cmFuc2xhdGUoNDY1Niw1ODIpIj48dXNlIHhsaW5rOmhyZWY9IiNiLTAiLz48L2c+CjxnIHRyYW5zZm9ybT0idHJhbnNsYXRlKDk3MCw2NzkpIj48dXNlIHhsaW5rOmhyZWY9IiNydC0wIi8+PC9nPgo8ZyB0cmFuc2Zvcm09InRyYW5zbGF0ZSgxMDY3LDY3OSkiPjx1c2UgeGxpbms6aHJlZj0iI2wtMCIvPjwvZz4KPGcgdHJhbnNmb3JtPSJ0cmFuc2xhdGUoMTQ1NSw2NzkpIj48dXNlIHhsaW5rOmhyZWY9IiNyLTAiLz48L2c+CjxnIHRyYW5zZm9ybT0idHJhbnNsYXRlKDE1NTIsNjc5KSI+PHVzZSB4bGluazpocmVmPSIjbHQtMCIvPjwvZz4KPGcgdHJhbnNmb3JtPSJ0cmFuc2xhdGUoMTc0Niw2NzkpIj48dXNlIHhsaW5rOmhyZWY9IiNyZWN0LTAiLz48L2c+CjxnIHRyYW5zZm9ybT0idHJhbnNsYXRlKDIxMzQsNjc5KSI+PHVzZSB4bGluazpocmVmPSIjcnQtMCIvPjwvZz4KPGcgdHJhbnNmb3JtPSJ0cmFuc2xhdGUoMjIzMSw2NzkpIj48dXNlIHhsaW5rOmhyZWY9IiNyZWN0LTAiLz48L2c+CjxnIHRyYW5zZm9ybT0idHJhbnNsYXRlKDIzMjgsNjc5KSI+PHVzZSB4bGluazpocmVmPSIjcmVjdC0wIi8+PC9nPgo8ZyB0cmFuc2Zvcm09InRyYW5zbGF0ZSgyNDI1LDY3OSkiPjx1c2UgeGxpbms6aHJlZj0iI3JlY3QtMCIvPjwvZz4KPGcgdHJhbnNmb3JtPSJ0cmFuc2xhdGUoMjUyMiw2NzkpIj48dXNlIHhsaW5rOmhyZWY9IiNyZWN0LTAiLz48L2c+CjxnIHRyYW5zZm9ybT0idHJhbnNsYXRlKDI4MTMsNjc5KSI+PHVzZSB4bGluazpocmVmPSIjbl9yYi0wIi8+PC9nPgo8ZyB0cmFuc2Zvcm09InRyYW5zbGF0ZSgyOTEwLDY3OSkiPjx1c2UgeGxpbms6aHJlZj0iI3JlY3QtMCIvPjwvZz4KPGcgdHJhbnNmb3JtPSJ0cmFuc2xhdGUoMzEwNCw2NzkpIj48dXNlIHhsaW5rOmhyZWY9IiNyZWN0LTAiLz48L2c+CjxnIHRyYW5zZm9ybT0idHJhbnNsYXRlKDMyOTgsNjc5KSI+PHVzZSB4bGluazpocmVmPSIjcnQtMCIvPjwvZz4KPGcgdHJhbnNmb3JtPSJ0cmFuc2xhdGUoMzM5NSw2NzkpIj48dXNlIHhsaW5rOmhyZWY9IiNsYi0wIi8+PC9nPgo8ZyB0cmFuc2Zvcm09InRyYW5zbGF0ZSgzNjg2LDY3OSkiPjx1c2UgeGxpbms6aHJlZj0iI3J0LTAiLz48L2c+CjxnIHRyYW5zZm9ybT0idHJhbnNsYXRlKDM3ODMsNjc5KSI+PHVzZSB4bGluazpocmVmPSIjcmVjdC0wIi8+PC9nPgo8ZyB0cmFuc2Zvcm09InRyYW5zbGF0ZSgzODgwLDY3OSkiPjx1c2UgeGxpbms6aHJlZj0iI3JlY3QtMCIvPjwvZz4KPGcgdHJhbnNmb3JtPSJ0cmFuc2xhdGUoMzk3Nyw2NzkpIj48dXNlIHhsaW5rOmhyZWY9IiNuX3JiLTAiLz48L2c+CjxnIHRyYW5zZm9ybT0idHJhbnNsYXRlKDQwNzQsNjc5KSI+PHVzZSB4bGluazpocmVmPSIjcmVjdC0wIi8+PC9nPgo8ZyB0cmFuc2Zvcm09InRyYW5zbGF0ZSg0NjU2LDY3OSkiPjx1c2UgeGxpbms6aHJlZj0iI3QtMCIvPjwvZz4KPGcgdHJhbnNmb3JtPSJ0cmFuc2xhdGUoMjkxLDc3NikiPjx1c2UgeGxpbms6aHJlZj0iI3ItMCIvPjwvZz4KPGcgdHJhbnNmb3JtPSJ0cmFuc2xhdGUoMzg4LDc3NikiPjx1c2UgeGxpbms6aHJlZj0iI2wtMCIvPjwvZz4KPGcgdHJhbnNmb3JtPSJ0cmFuc2xhdGUoNTgyLDc3NikiPjx1c2UgeGxpbms6aHJlZj0iI3ItMCIvPjwvZz4KPGcgdHJhbnNmb3JtPSJ0cmFuc2xhdGUoNjc5LDc3NikiPjx1c2UgeGxpbms6aHJlZj0iI2wtMCIvPjwvZz4KPGcgdHJhbnNmb3JtPSJ0cmFuc2xhdGUoODczLDc3NikiPjx1c2UgeGxpbms6aHJlZj0iI2ItMCIvPjwvZz4KPGcgdHJhbnNmb3JtPSJ0cmFuc2xhdGUoMTI2MSw3NzYpIj48dXNlIHhsaW5rOmhyZWY9IiNlbXB0eS0wIi8+PC9nPgo8ZyB0cmFuc2Zvcm09InRyYW5zbGF0ZSgxNjQ5LDc3NikiPjx1c2UgeGxpbms6aHJlZj0iI25fcmItMCIvPjwvZz4KPGcgdHJhbnNmb3JtPSJ0cmFuc2xhdGUoMTc0Niw3NzYpIj48dXNlIHhsaW5rOmhyZWY9IiNyZWN0LTAiLz48L2c+CjxnIHRyYW5zZm9ybT0idHJhbnNsYXRlKDIwMzcsNzc2KSI+PHVzZSB4bGluazpocmVmPSIjYi0wIi8+PC9nPgo8ZyB0cmFuc2Zvcm09InRyYW5zbGF0ZSgyNTIyLDc3NikiPjx1c2UgeGxpbms6aHJlZj0iI3J0LTAiLz48L2c+CjxnIHRyYW5zZm9ybT0idHJhbnNsYXRlKDI2MTksNzc2KSI+PHVzZSB4bGluazpocmVmPSIjcmVjdC0wIi8+PC9nPgo8ZyB0cmFuc2Zvcm09InRyYW5zbGF0ZSgyNzE2LDc3NikiPjx1c2UgeGxpbms6aHJlZj0iI3JlY3QtMCIvPjwvZz4KPGcgdHJhbnNmb3JtPSJ0cmFuc2xhdGUoMjgxMyw3NzYpIj48dXNlIHhsaW5rOmhyZWY9IiNyZWN0LTAiLz48L2c+CjxnIHRyYW5zZm9ybT0idHJhbnNsYXRlKDI5MTAsNzc2KSI+PHVzZSB4bGluazpocmVmPSIjcmVjdC0wIi8+PC9nPgo8ZyB0cmFuc2Zvcm09InRyYW5zbGF0ZSgzMTA0LDc3NikiPjx1c2UgeGxpbms6aHJlZj0iI3J0LTAiLz48L2c+CjxnIHRyYW5zZm9ybT0idHJhbnNsYXRlKDMyMDEsNzc2KSI+PHVzZSB4bGluazpocmVmPSIjbC0wIi8+PC9nPgo8ZyB0cmFuc2Zvcm09InRyYW5zbGF0ZSgzMzk1LDc3NikiPjx1c2UgeGxpbms6aHJlZj0iI3JlY3QtMCIvPjwvZz4KPGcgdHJhbnNmb3JtPSJ0cmFuc2xhdGUoMzQ5Miw3NzYpIj48dXNlIHhsaW5rOmhyZWY9IiNyZWN0LTAiLz48L2c+CjxnIHRyYW5zZm9ybT0idHJhbnNsYXRlKDM1ODksNzc2KSI+PHVzZSB4bGluazpocmVmPSIjbGItMCIvPjwvZz4KPGcgdHJhbnNmb3JtPSJ0cmFuc2xhdGUoMzg4MCw3NzYpIj48dXNlIHhsaW5rOmhyZWY9IiNyZWN0LTAiLz48L2c+CjxnIHRyYW5zZm9ybT0idHJhbnNsYXRlKDM5NzcsNzc2KSI+PHVzZSB4bGluazpocmVmPSIjcmVjdC0wIi8+PC9nPgo8ZyB0cmFuc2Zvcm09InRyYW5zbGF0ZSg0MDc0LDc3NikiPjx1c2UgeGxpbms6aHJlZj0iI3JlY3QtMCIvPjwvZz4KPGcgdHJhbnNmb3JtPSJ0cmFuc2xhdGUoNDI2OCw3NzYpIj48dXNlIHhsaW5rOmhyZWY9IiNuX3JiLTAiLz48L2c+CjxnIHRyYW5zZm9ybT0idHJhbnNsYXRlKDQzNjUsNzc2KSI+PHVzZSB4bGluazpocmVmPSIjYi0wIi8+PC9nPgo8ZyB0cmFuc2Zvcm09InRyYW5zbGF0ZSg1MTQxLDc3NikiPjx1c2UgeGxpbms6aHJlZj0iI3ItMCIvPjwvZz4KPGcgdHJhbnNmb3JtPSJ0cmFuc2xhdGUoNTIzOCw3NzYpIj48dXNlIHhsaW5rOmhyZWY9IiNsLTAiLz48L2c+CjxnIHRyYW5zZm9ybT0idHJhbnNsYXRlKDk3LDg3MykiPjx1c2UgeGxpbms6aHJlZj0iI2VtcHR5LTAiLz48L2c+CjxnIHRyYW5zZm9ybT0idHJhbnNsYXRlKDQ4NSw4NzMpIj48dXNlIHhsaW5rOmhyZWY9IiNlbXB0eS0wIi8+PC9nPgo8ZyB0cmFuc2Zvcm09InRyYW5zbGF0ZSg4NzMsODczKSI+PHVzZSB4bGluazpocmVmPSIjcnQtMCIvPjwvZz4KPGcgdHJhbnNmb3JtPSJ0cmFuc2xhdGUoOTcwLDg3MykiPjx1c2UgeGxpbms6aHJlZj0iI2wtMCIvPjwvZz4KPGcgdHJhbnNmb3JtPSJ0cmFuc2xhdGUoMTE2NCw4NzMpIj48dXNlIHhsaW5rOmhyZWY9IiNlbXB0eS0wIi8+PC9nPgo8ZyB0cmFuc2Zvcm09InRyYW5zbGF0ZSgxMzU4LDg3MykiPjx1c2UgeGxpbms6aHJlZj0iI2VtcHR5LTAiLz48L2c+CjxnIHRyYW5zZm9ybT0idHJhbnNsYXRlKDE1NTIsODczKSI+PHVzZSB4bGluazpocmVmPSIjci0wIi8+PC9nPgo8ZyB0cmFuc2Zvcm09InRyYW5zbGF0ZSgxNjQ5LDg3MykiPjx1c2UgeGxpbms6aHJlZj0iI3JlY3QtMCIvPjwvZz4KPGcgdHJhbnNmb3JtPSJ0cmFuc2xhdGUoMTc0Niw4NzMpIj48dXNlIHhsaW5rOmhyZWY9IiNsdC0wIi8+PC9nPgo8ZyB0cmFuc2Zvcm09InRyYW5zbGF0ZSgyMDM3LDg3MykiPjx1c2UgeGxpbms6aHJlZj0iI3QtMCIvPjwvZz4KPGcgdHJhbnNmb3JtPSJ0cmFuc2xhdGUoMjIzMSw4NzMpIj48dXNlIHhsaW5rOmhyZWY9IiNlbXB0eS0wIi8+PC9nPgo8ZyB0cmFuc2Zvcm09InRyYW5zbGF0ZSgyNzE2LDg3MykiPjx1c2UgeGxpbms6aHJlZj0iI3QtMCIvPjwvZz4KPGcgdHJhbnNmb3JtPSJ0cmFuc2xhdGUoMjkxMCw4NzMpIj48dXNlIHhsaW5rOmhyZWY9IiNyZWN0LTAiLz48L2c+CjxnIHRyYW5zZm9ybT0idHJhbnNsYXRlKDMyOTgsODczKSI+PHVzZSB4bGluazpocmVmPSIjci0wIi8+PC9nPgo8ZyB0cmFuc2Zvcm09InRyYW5zbGF0ZSgzMzk1LDg3MykiPjx1c2UgeGxpbms6aHJlZj0iI3JlY3QtMCIvPjwvZz4KPGcgdHJhbnNmb3JtPSJ0cmFuc2xhdGUoMzU4OSw4NzMpIj48dXNlIHhsaW5rOmhyZWY9IiNydC0wIi8+PC9nPgo8ZyB0cmFuc2Zvcm09InRyYW5zbGF0ZSgzNjg2LDg3MykiPjx1c2UgeGxpbms6aHJlZj0iI3JlY3QtMCIvPjwvZz4KPGcgdHJhbnNmb3JtPSJ0cmFuc2xhdGUoMzc4Myw4NzMpIj48dXNlIHhsaW5rOmhyZWY9IiNyZWN0LTAiLz48L2c+CjxnIHRyYW5zZm9ybT0idHJhbnNsYXRlKDM4ODAsODczKSI+PHVzZSB4bGluazpocmVmPSIjcmVjdC0wIi8+PC9nPgo8ZyB0cmFuc2Zvcm09InRyYW5zbGF0ZSgzOTc3LDg3MykiPjx1c2UgeGxpbms6aHJlZj0iI3JlY3QtMCIvPjwvZz4KPGcgdHJhbnNmb3JtPSJ0cmFuc2xhdGUoNDA3NCw4NzMpIj48dXNlIHhsaW5rOmhyZWY9IiNyZWN0LTAiLz48L2c+CjxnIHRyYW5zZm9ybT0idHJhbnNsYXRlKDQxNzEsODczKSI+PHVzZSB4bGluazpocmVmPSIjcmVjdC0wIi8+PC9nPgo8ZyB0cmFuc2Zvcm09InRyYW5zbGF0ZSg0MjY4LDg3MykiPjx1c2UgeGxpbms6aHJlZj0iI3JlY3QtMCIvPjwvZz4KPGcgdHJhbnNmb3JtPSJ0cmFuc2xhdGUoNDM2NSw4NzMpIj48dXNlIHhsaW5rOmhyZWY9IiNyZWN0LTAiLz48L2c+CjxnIHRyYW5zZm9ybT0idHJhbnNsYXRlKDQ0NjIsODczKSI+PHVzZSB4bGluazpocmVmPSIjcmVjdC0wIi8+PC9nPgo8ZyB0cmFuc2Zvcm09InRyYW5zbGF0ZSg0NTU5LDg3MykiPjx1c2UgeGxpbms6aHJlZj0iI3JlY3QtMCIvPjwvZz4KPGcgdHJhbnNmb3JtPSJ0cmFuc2xhdGUoNDY1Niw4NzMpIj48dXNlIHhsaW5rOmhyZWY9IiNsLTAiLz48L2c+CjxnIHRyYW5zZm9ybT0idHJhbnNsYXRlKDQ4NTAsODczKSI+PHVzZSB4bGluazpocmVmPSIjci0wIi8+PC9nPgo8ZyB0cmFuc2Zvcm09InRyYW5zbGF0ZSg0OTQ3LDg3MykiPjx1c2UgeGxpbms6aHJlZj0iI3JlY3QtMCIvPjwvZz4KPGcgdHJhbnNmb3JtPSJ0cmFuc2xhdGUoNTA0NCw4NzMpIj48dXNlIHhsaW5rOmhyZWY9IiNsYi0wIi8+PC9nPgo8ZyB0cmFuc2Zvcm09InRyYW5zbGF0ZSgwLDk3MCkiPjx1c2UgeGxpbms6aHJlZj0iI2ItMCIvPjwvZz4KPGcgdHJhbnNmb3JtPSJ0cmFuc2xhdGUoMTk0LDk3MCkiPjx1c2UgeGxpbms6aHJlZj0iI3JiLTAiLz48L2c+CjxnIHRyYW5zZm9ybT0idHJhbnNsYXRlKDI5MSw5NzApIj48dXNlIHhsaW5rOmhyZWY9IiNsYi0wIi8+PC9nPgo8ZyB0cmFuc2Zvcm09InRyYW5zbGF0ZSg1ODIsOTcwKSI+PHVzZSB4bGluazpocmVmPSIjZW1wdHktMCIvPjwvZz4KPGcgdHJhbnNmb3JtPSJ0cmFuc2xhdGUoNzc2LDk3MCkiPjx1c2UgeGxpbms6aHJlZj0iI2ItMCIvPjwvZz4KPGcgdHJhbnNmb3JtPSJ0cmFuc2xhdGUoMTg0Myw5NzApIj48dXNlIHhsaW5rOmhyZWY9IiNuX3JiLTAiLz48L2c+CjxnIHRyYW5zZm9ybT0idHJhbnNsYXRlKDE5NDAsOTcwKSI+PHVzZSB4bGluazpocmVmPSIjYi0wIi8+PC9nPgo8ZyB0cmFuc2Zvcm09InRyYW5zbGF0ZSgyMTM0LDk3MCkiPjx1c2UgeGxpbms6aHJlZj0iI2VtcHR5LTAiLz48L2c+CjxnIHRyYW5zZm9ybT0idHJhbnNsYXRlKDI0MjUsOTcwKSI+PHVzZSB4bGluazpocmVmPSIjci0wIi8+PC9nPgo8ZyB0cmFuc2Zvcm09InRyYW5zbGF0ZSgyNTIyLDk3MCkiPjx1c2UgeGxpbms6aHJlZj0iI3JlY3QtMCIvPjwvZz4KPGcgdHJhbnNmb3JtPSJ0cmFuc2xhdGUoMjYxOSw5NzApIj48dXNlIHhsaW5rOmhyZWY9IiNsLTAiLz48L2c+CjxnIHRyYW5zZm9ybT0idHJhbnNsYXRlKDI4MTMsOTcwKSI+PHVzZSB4bGluazpocmVmPSIjci0wIi8+PC9nPgo8ZyB0cmFuc2Zvcm09InRyYW5zbGF0ZSgyOTEwLDk3MCkiPjx1c2UgeGxpbms6aHJlZj0iI2x0LTAiLz48L2c+CjxnIHRyYW5zZm9ybT0idHJhbnNsYXRlKDMyMDEsOTcwKSI+PHVzZSB4bGluazpocmVmPSIjYi0wIi8+PC9nPgo8ZyB0cmFuc2Zvcm09InRyYW5zbGF0ZSgzMzk1LDk3MCkiPjx1c2UgeGxpbms6aHJlZj0iI3J0LTAiLz48L2c+CjxnIHRyYW5zZm9ybT0idHJhbnNsYXRlKDM0OTIsOTcwKSI+PHVzZSB4bGluazpocmVmPSIjbGItMCIvPjwvZz4KPGcgdHJhbnNmb3JtPSJ0cmFuc2xhdGUoMzY4Niw5NzApIj48dXNlIHhsaW5rOmhyZWY9IiNydC0wIi8+PC9nPgo8ZyB0cmFuc2Zvcm09InRyYW5zbGF0ZSgzNzgzLDk3MCkiPjx1c2UgeGxpbms6aHJlZj0iI3JlY3QtMCIvPjwvZz4KPGcgdHJhbnNmb3JtPSJ0cmFuc2xhdGUoMzg4MCw5NzApIj48dXNlIHhsaW5rOmhyZWY9IiNsdC0wIi8+PC9nPgo8ZyB0cmFuc2Zvcm09InRyYW5zbGF0ZSg0MzY1LDk3MCkiPjx1c2UgeGxpbms6aHJlZj0iI3QtMCIvPjwvZz4KPGcgdHJhbnNmb3JtPSJ0cmFuc2xhdGUoNDU1OSw5NzApIj48dXNlIHhsaW5rOmhyZWY9IiN0LTAiLz48L2c+CjxnIHRyYW5zZm9ybT0idHJhbnNsYXRlKDUwNDQsOTcwKSI+PHVzZSB4bGluazpocmVmPSIjcnQtMCIvPjwvZz4KPGcgdHJhbnNmb3JtPSJ0cmFuc2xhdGUoNTE0MSw5NzApIj48dXNlIHhsaW5rOmhyZWY9IiNsLTAiLz48L2c+CjxnIHRyYW5zZm9ybT0idHJhbnNsYXRlKDUyMzgsOTcwKSI+PHVzZSB4bGluazpocmVmPSIjbl9yYi0wIi8+PC9nPgo8ZyB0cmFuc2Zvcm09InRyYW5zbGF0ZSg1MzM1LDk3MCkiPjx1c2UgeGxpbms6aHJlZj0iI3JiLTAiLz48L2c+CjxnIHRyYW5zZm9ybT0idHJhbnNsYXRlKDU0MzIsOTcwKSI+PHVzZSB4bGluazpocmVmPSIjbC0wIi8+PC9nPgo8ZyB0cmFuc2Zvcm09InRyYW5zbGF0ZSgwLDEwNjcpIj48dXNlIHhsaW5rOmhyZWY9IiNyZWN0LTAiLz48L2c+CjxnIHRyYW5zZm9ybT0idHJhbnNsYXRlKDk3LDEwNjcpIj48dXNlIHhsaW5rOmhyZWY9IiNuX3JiLTAiLz48L2c+CjxnIHRyYW5zZm9ybT0idHJhbnNsYXRlKDE5NCwxMDY3KSI+PHVzZSB4bGluazpocmVmPSIjcmVjdC0wIi8+PC9nPgo8ZyB0cmFuc2Zvcm09InRyYW5zbGF0ZSgyOTEsMTA2NykiPjx1c2UgeGxpbms6aHJlZj0iI3JlY3QtMCIvPjwvZz4KPGcgdHJhbnNmb3JtPSJ0cmFuc2xhdGUoMzg4LDEwNjcpIj48dXNlIHhsaW5rOmhyZWY9IiNsYi0wIi8+PC9nPgo8ZyB0cmFuc2Zvcm09InRyYW5zbGF0ZSg3NzYsMTA2NykiPjx1c2UgeGxpbms6aHJlZj0iI3JlY3QtMCIvPjwvZz4KPGcgdHJhbnNmb3JtPSJ0cmFuc2xhdGUoODczLDEwNjcpIj48dXNlIHhsaW5rOmhyZWY9IiNsYi0wIi8+PC9nPgo8ZyB0cmFuc2Zvcm09InRyYW5zbGF0ZSg5NzAsMTA2NykiPjx1c2UgeGxpbms6aHJlZj0iI25fcmItMCIvPjwvZz4KPGcgdHJhbnNmb3JtPSJ0cmFuc2xhdGUoMTA2NywxMDY3KSI+PHVzZSB4bGluazpocmVmPSIjcmItMCIvPjwvZz4KPGcgdHJhbnNmb3JtPSJ0cmFuc2xhdGUoMTE2NCwxMDY3KSI+PHVzZSB4bGluazpocmVmPSIjcmVjdC0wIi8+PC9nPgo8ZyB0cmFuc2Zvcm09InRyYW5zbGF0ZSgxMjYxLDEwNjcpIj48dXNlIHhsaW5rOmhyZWY9IiNsLTAiLz48L2c+CjxnIHRyYW5zZm9ybT0idHJhbnNsYXRlKDE0NTUsMTA2NykiPjx1c2UgeGxpbms6aHJlZj0iI2VtcHR5LTAiLz48L2c+CjxnIHRyYW5zZm9ybT0idHJhbnNsYXRlKDE3NDYsMTA2NykiPjx1c2UgeGxpbms6aHJlZj0iI3ItMCIvPjwvZz4KPGcgdHJhbnNmb3JtPSJ0cmFuc2xhdGUoMTg0MywxMDY3KSI+PHVzZSB4bGluazpocmVmPSIjcmVjdC0wIi8+PC9nPgo8ZyB0cmFuc2Zvcm09InRyYW5zbGF0ZSgxOTQwLDEwNjcpIj48dXNlIHhsaW5rOmhyZWY9IiNyZWN0LTAiLz48L2c+CjxnIHRyYW5zZm9ybT0idHJhbnNsYXRlKDIyMzEsMTA2NykiPjx1c2UgeGxpbms6aHJlZj0iI25fcmItMCIvPjwvZz4KPGcgdHJhbnNmb3JtPSJ0cmFuc2xhdGUoMjMyOCwxMDY3KSI+PHVzZSB4bGluazpocmVmPSIjYi0wIi8+PC9nPgo8ZyB0cmFuc2Zvcm09InRyYW5zbGF0ZSgyNzE2LDEwNjcpIj48dXNlIHhsaW5rOmhyZWY9IiNiLTAiLz48L2c+CjxnIHRyYW5zZm9ybT0idHJhbnNsYXRlKDMwMDcsMTA2NykiPjx1c2UgeGxpbms6aHJlZj0iI2ItMCIvPjwvZz4KPGcgdHJhbnNmb3JtPSJ0cmFuc2xhdGUoMzIwMSwxMDY3KSI+PHVzZSB4bGluazpocmVmPSIjcmVjdC0wIi8+PC9nPgo8ZyB0cmFuc2Zvcm09InRyYW5zbGF0ZSgzNDkyLDEwNjcpIj48dXNlIHhsaW5rOmhyZWY9IiNydC0wIi8+PC9nPgo8ZyB0cmFuc2Zvcm09InRyYW5zbGF0ZSgzNTg5LDEwNjcpIj48dXNlIHhsaW5rOmhyZWY9IiNsLTAiLz48L2c+CjxnIHRyYW5zZm9ybT0idHJhbnNsYXRlKDM3ODMsMTA2NykiPjx1c2UgeGxpbms6aHJlZj0iI3QtMCIvPjwvZz4KPGcgdHJhbnNmb3JtPSJ0cmFuc2xhdGUoNDA3NCwxMDY3KSI+PHVzZSB4bGluazpocmVmPSIjYi0wIi8+PC9nPgo8ZyB0cmFuc2Zvcm09InRyYW5zbGF0ZSg0MjY4LDEwNjcpIj48dXNlIHhsaW5rOmhyZWY9IiNiLTAiLz48L2c+CjxnIHRyYW5zZm9ybT0idHJhbnNsYXRlKDQ0NjIsMTA2NykiPjx1c2UgeGxpbms6aHJlZj0iI2VtcHR5LTAiLz48L2c+CjxnIHRyYW5zZm9ybT0idHJhbnNsYXRlKDQ3NTMsMTA2NykiPjx1c2UgeGxpbms6aHJlZj0iI2ItMCIvPjwvZz4KPGcgdHJhbnNmb3JtPSJ0cmFuc2xhdGUoNDk0NywxMDY3KSI+PHVzZSB4bGluazpocmVmPSIjZW1wdHktMCIvPjwvZz4KPGcgdHJhbnNmb3JtPSJ0cmFuc2xhdGUoNTIzOCwxMDY3KSI+PHVzZSB4bGluazpocmVmPSIjci0wIi8+PC9nPgo8ZyB0cmFuc2Zvcm09InRyYW5zbGF0ZSg1MzM1LDEwNjcpIj48dXNlIHhsaW5rOmhyZWY9IiNyZWN0LTAiLz48L2c+CjxnIHRyYW5zZm9ybT0idHJhbnNsYXRlKDAsMTE2NCkiPjx1c2UgeGxpbms6aHJlZj0iI3J0LTAiLz48L2c+CjxnIHRyYW5zZm9ybT0idHJhbnNsYXRlKDk3LDExNjQpIj48dXNlIHhsaW5rOmhyZWY9IiNyZWN0LTAiLz48L2c+CjxnIHRyYW5zZm9ybT0idHJhbnNsYXRlKDE5NCwxMTY0KSI+PHVzZSB4bGluazpocmVmPSIjcmVjdC0wIi8+PC9nPgo8ZyB0cmFuc2Zvcm09InRyYW5zbGF0ZSgyOTEsMTE2NCkiPjx1c2UgeGxpbms6aHJlZj0iI3JlY3QtMCIvPjwvZz4KPGcgdHJhbnNmb3JtPSJ0cmFuc2xhdGUoMzg4LDExNjQpIj48dXNlIHhsaW5rOmhyZWY9IiNsdC0wIi8+PC9nPgo8ZyB0cmFuc2Zvcm09InRyYW5zbGF0ZSg1ODIsMTE2NCkiPjx1c2UgeGxpbms6aHJlZj0iI2VtcHR5LTAiLz48L2c+CjxnIHRyYW5zZm9ybT0idHJhbnNsYXRlKDc3NiwxMTY0KSI+PHVzZSB4bGluazpocmVmPSIjcnQtMCIvPjwvZz4KPGcgdHJhbnNmb3JtPSJ0cmFuc2xhdGUoODczLDExNjQpIj48dXNlIHhsaW5rOmhyZWY9IiNyZWN0LTAiLz48L2c+CjxnIHRyYW5zZm9ybT0idHJhbnNsYXRlKDk3MCwxMTY0KSI+PHVzZSB4bGluazpocmVmPSIjcmVjdC0wIi8+PC9nPgo8ZyB0cmFuc2Zvcm09InRyYW5zbGF0ZSgxMDY3LDExNjQpIj48dXNlIHhsaW5rOmhyZWY9IiNsdC0wIi8+PC9nPgo8ZyB0cmFuc2Zvcm09InRyYW5zbGF0ZSgxOTQwLDExNjQpIj48dXNlIHhsaW5rOmhyZWY9IiN0LTAiLz48L2c+CjxnIHRyYW5zZm9ybT0idHJhbnNsYXRlKDIyMzEsMTE2NCkiPjx1c2UgeGxpbms6aHJlZj0iI3JiLTAiLz48L2c+CjxnIHRyYW5zZm9ybT0idHJhbnNsYXRlKDIzMjgsMTE2NCkiPjx1c2UgeGxpbms6aHJlZj0iI2x0LTAiLz48L2c+CjxnIHRyYW5zZm9ybT0idHJhbnNsYXRlKDI2MTksMTE2NCkiPjx1c2UgeGxpbms6aHJlZj0iI25fcmItMCIvPjwvZz4KPGcgdHJhbnNmb3JtPSJ0cmFuc2xhdGUoMjcxNiwxMTY0KSI+PHVzZSB4bGluazpocmVmPSIjcmVjdC0wIi8+PC9nPgo8ZyB0cmFuc2Zvcm09InRyYW5zbGF0ZSgzMDA3LDExNjQpIj48dXNlIHhsaW5rOmhyZWY9IiN0LTAiLz48L2c+CjxnIHRyYW5zZm9ybT0idHJhbnNsYXRlKDMxMDQsMTE2NCkiPjx1c2UgeGxpbms6aHJlZj0iI25fcmItMCIvPjwvZz4KPGcgdHJhbnNmb3JtPSJ0cmFuc2xhdGUoMzIwMSwxMTY0KSI+PHVzZSB4bGluazpocmVmPSIjcmVjdC0wIi8+PC9nPgo8ZyB0cmFuc2Zvcm09InRyYW5zbGF0ZSgzMzk1LDExNjQpIj48dXNlIHhsaW5rOmhyZWY9IiNlbXB0eS0wIi8+PC9nPgo8ZyB0cmFuc2Zvcm09InRyYW5zbGF0ZSgzNjg2LDExNjQpIj48dXNlIHhsaW5rOmhyZWY9IiNiLTAiLz48L2c+CjxnIHRyYW5zZm9ybT0idHJhbnNsYXRlKDM4ODAsMTE2NCkiPjx1c2UgeGxpbms6aHJlZj0iI2VtcHR5LTAiLz48L2c+CjxnIHRyYW5zZm9ybT0idHJhbnNsYXRlKDM5NzcsMTE2NCkiPjx1c2UgeGxpbms6aHJlZj0iI25fcmItMCIvPjwvZz4KPGcgdHJhbnNmb3JtPSJ0cmFuc2xhdGUoNDA3NCwxMTY0KSI+PHVzZSB4bGluazpocmVmPSIjcmVjdC0wIi8+PC9nPgo8ZyB0cmFuc2Zvcm09InRyYW5zbGF0ZSg0MjY4LDExNjQpIj48dXNlIHhsaW5rOmhyZWY9IiN0LTAiLz48L2c+CjxnIHRyYW5zZm9ybT0idHJhbnNsYXRlKDQ1NTksMTE2NCkiPjx1c2UgeGxpbms6aHJlZj0iI2ItMCIvPjwvZz4KPGcgdHJhbnNmb3JtPSJ0cmFuc2xhdGUoNDc1MywxMTY0KSI+PHVzZSB4bGluazpocmVmPSIjdC0wIi8+PC9nPgo8ZyB0cmFuc2Zvcm09InRyYW5zbGF0ZSg1MDQ0LDExNjQpIj48dXNlIHhsaW5rOmhyZWY9IiNyLTAiLz48L2c+CjxnIHRyYW5zZm9ybT0idHJhbnNsYXRlKDUxNDEsMTE2NCkiPjx1c2UgeGxpbms6aHJlZj0iI2xiLTAiLz48L2c+CjxnIHRyYW5zZm9ybT0idHJhbnNsYXRlKDUzMzUsMTE2NCkiPjx1c2UgeGxpbms6aHJlZj0iI3J0LTAiLz48L2c+CjxnIHRyYW5zZm9ybT0idHJhbnNsYXRlKDU0MzIsMTE2NCkiPjx1c2UgeGxpbms6aHJlZj0iI2wtMCIvPjwvZz4KPGcgdHJhbnNmb3JtPSJ0cmFuc2xhdGUoOTcsMTI2MSkiPjx1c2UgeGxpbms6aHJlZj0iI3JlY3QtMCIvPjwvZz4KPGcgdHJhbnNmb3JtPSJ0cmFuc2xhdGUoMTk0LDEyNjEpIj48dXNlIHhsaW5rOmhyZWY9IiNyZWN0LTAiLz48L2c+CjxnIHRyYW5zZm9ybT0idHJhbnNsYXRlKDY3OSwxMjYxKSI+PHVzZSB4bGluazpocmVmPSIjZW1wdHktMCIvPjwvZz4KPGcgdHJhbnNmb3JtPSJ0cmFuc2xhdGUoODczLDEyNjEpIj48dXNlIHhsaW5rOmhyZWY9IiN0LTAiLz48L2c+CjxnIHRyYW5zZm9ybT0idHJhbnNsYXRlKDEwNjcsMTI2MSkiPjx1c2UgeGxpbms6aHJlZj0iI25fcmItMCIvPjwvZz4KPGcgdHJhbnNmb3JtPSJ0cmFuc2xhdGUoMTE2NCwxMjYxKSI+PHVzZSB4bGluazpocmVmPSIjYi0wIi8+PC9nPgo8ZyB0cmFuc2Zvcm09InRyYW5zbGF0ZSgxNTUyLDEyNjEpIj48dXNlIHhsaW5rOmhyZWY9IiNiLTAiLz48L2c+CjxnIHRyYW5zZm9ybT0idHJhbnNsYXRlKDE3NDYsMTI2MSkiPjx1c2UgeGxpbms6aHJlZj0iI3ItMCIvPjwvZz4KPGcgdHJhbnNmb3JtPSJ0cmFuc2xhdGUoMTg0MywxMjYxKSI+PHVzZSB4bGluazpocmVmPSIjbC0wIi8+PC9nPgo8ZyB0cmFuc2Zvcm09InRyYW5zbGF0ZSgyMjMxLDEyNjEpIj48dXNlIHhsaW5rOmhyZWY9IiN0LTAiLz48L2c+CjxnIHRyYW5zZm9ybT0idHJhbnNsYXRlKDI0MjUsMTI2MSkiPjx1c2UgeGxpbms6aHJlZj0iI2VtcHR5LTAiLz48L2c+CjxnIHRyYW5zZm9ybT0idHJhbnNsYXRlKDI1MjIsMTI2MSkiPjx1c2UgeGxpbms6aHJlZj0iI25fcmItMCIvPjwvZz4KPGcgdHJhbnNmb3JtPSJ0cmFuc2xhdGUoMjYxOSwxMjYxKSI+PHVzZSB4bGluazpocmVmPSIjcmItMCIvPjwvZz4KPGcgdHJhbnNmb3JtPSJ0cmFuc2xhdGUoMjcxNiwxMjYxKSI+PHVzZSB4bGluazpocmVmPSIjcmVjdC0wIi8+PC9nPgo8ZyB0cmFuc2Zvcm09InRyYW5zbGF0ZSgyODEzLDEyNjEpIj48dXNlIHhsaW5rOmhyZWY9IiNsYi0wIi8+PC9nPgo8ZyB0cmFuc2Zvcm09InRyYW5zbGF0ZSgzMTA0LDEyNjEpIj48dXNlIHhsaW5rOmhyZWY9IiNyLTAiLz48L2c+CjxnIHRyYW5zZm9ybT0idHJhbnNsYXRlKDMyMDEsMTI2MSkiPjx1c2UgeGxpbms6aHJlZj0iI2x0LTAiLz48L2c+CjxnIHRyYW5zZm9ybT0idHJhbnNsYXRlKDMzOTUsMTI2MSkiPjx1c2UgeGxpbms6aHJlZj0iI25fcmItMCIvPjwvZz4KPGcgdHJhbnNmb3JtPSJ0cmFuc2xhdGUoMzQ5MiwxMjYxKSI+PHVzZSB4bGluazpocmVmPSIjYi0wIi8+PC9nPgo8ZyB0cmFuc2Zvcm09InRyYW5zbGF0ZSgzNTg5LDEyNjEpIj48dXNlIHhsaW5rOmhyZWY9IiNuX3JiLTAiLz48L2c+CjxnIHRyYW5zZm9ybT0idHJhbnNsYXRlKDM2ODYsMTI2MSkiPjx1c2UgeGxpbms6aHJlZj0iI3JlY3QtMCIvPjwvZz4KPGcgdHJhbnNmb3JtPSJ0cmFuc2xhdGUoMzc4MywxMjYxKSI+PHVzZSB4bGluazpocmVmPSIjbC0wIi8+PC9nPgo8ZyB0cmFuc2Zvcm09InRyYW5zbGF0ZSgzOTc3LDEyNjEpIj48dXNlIHhsaW5rOmhyZWY9IiNyLTAiLz48L2c+CjxnIHRyYW5zZm9ybT0idHJhbnNsYXRlKDQwNzQsMTI2MSkiPjx1c2UgeGxpbms6aHJlZj0iI3JlY3QtMCIvPjwvZz4KPGcgdHJhbnNmb3JtPSJ0cmFuc2xhdGUoNDE3MSwxMjYxKSI+PHVzZSB4bGluazpocmVmPSIjbC0wIi8+PC9nPgo8ZyB0cmFuc2Zvcm09InRyYW5zbGF0ZSg0NTU5LDEyNjEpIj48dXNlIHhsaW5rOmhyZWY9IiNydC0wIi8+PC9nPgo8ZyB0cmFuc2Zvcm09InRyYW5zbGF0ZSg0NjU2LDEyNjEpIj48dXNlIHhsaW5rOmhyZWY9IiNsLTAiLz48L2c+CjxnIHRyYW5zZm9ybT0idHJhbnNsYXRlKDQ3NTMsMTI2MSkiPjx1c2UgeGxpbms6aHJlZj0iI25fcmItMCIvPjwvZz4KPGcgdHJhbnNmb3JtPSJ0cmFuc2xhdGUoNDg1MCwxMjYxKSI+PHVzZSB4bGluazpocmVmPSIjYi0wIi8+PC9nPgo8ZyB0cmFuc2Zvcm09InRyYW5zbGF0ZSg1MTQxLDEyNjEpIj48dXNlIHhsaW5rOmhyZWY9IiNyZWN0LTAiLz48L2c+CjxnIHRyYW5zZm9ybT0idHJhbnNsYXRlKDk3LDEzNTgpIj48dXNlIHhsaW5rOmhyZWY9IiNyZWN0LTAiLz48L2c+CjxnIHRyYW5zZm9ybT0idHJhbnNsYXRlKDE5NCwxMzU4KSI+PHVzZSB4bGluazpocmVmPSIjbHQtMCIvPjwvZz4KPGcgdHJhbnNmb3JtPSJ0cmFuc2xhdGUoNDg1LDEzNTgpIj48dXNlIHhsaW5rOmhyZWY9IiNyLTAiLz48L2c+CjxnIHRyYW5zZm9ybT0idHJhbnNsYXRlKDU4MiwxMzU4KSI+PHVzZSB4bGluazpocmVmPSIjbC0wIi8+PC9nPgo8ZyB0cmFuc2Zvcm09InRyYW5zbGF0ZSgxMDY3LDEzNTgpIj48dXNlIHhsaW5rOmhyZWY9IiNyLTAiLz48L2c+CjxnIHRyYW5zZm9ybT0idHJhbnNsYXRlKDExNjQsMTM1OCkiPjx1c2UgeGxpbms6aHJlZj0iI3JlY3QtMCIvPjwvZz4KPGcgdHJhbnNmb3JtPSJ0cmFuc2xhdGUoMTU1MiwxMzU4KSI+PHVzZSB4bGluazpocmVmPSIjdC0wIi8+PC9nPgo8ZyB0cmFuc2Zvcm09InRyYW5zbGF0ZSgxODQzLDEzNTgpIj48dXNlIHhsaW5rOmhyZWY9IiNuX3JiLTAiLz48L2c+CjxnIHRyYW5zZm9ybT0idHJhbnNsYXRlKDE5NDAsMTM1OCkiPjx1c2UgeGxpbms6aHJlZj0iI3JiLTAiLz48L2c+CjxnIHRyYW5zZm9ybT0idHJhbnNsYXRlKDIwMzcsMTM1OCkiPjx1c2UgeGxpbms6aHJlZj0iI3JlY3QtMCIvPjwvZz4KPGcgdHJhbnNmb3JtPSJ0cmFuc2xhdGUoMjEzNCwxMzU4KSI+PHVzZSB4bGluazpocmVmPSIjbGItMCIvPjwvZz4KPGcgdHJhbnNmb3JtPSJ0cmFuc2xhdGUoMjIzMSwxMzU4KSI+PHVzZSB4bGluazpocmVmPSIjbl9yYi0wIi8+PC9nPgo8ZyB0cmFuc2Zvcm09InRyYW5zbGF0ZSgyMzI4LDEzNTgpIj48dXNlIHhsaW5rOmhyZWY9IiNiLTAiLz48L2c+CjxnIHRyYW5zZm9ybT0idHJhbnNsYXRlKDI1MjIsMTM1OCkiPjx1c2UgeGxpbms6aHJlZj0iI3ItMCIvPjwvZz4KPGcgdHJhbnNmb3JtPSJ0cmFuc2xhdGUoMjYxOSwxMzU4KSI+PHVzZSB4bGluazpocmVmPSIjbHQtMCIvPjwvZz4KPGcgdHJhbnNmb3JtPSJ0cmFuc2xhdGUoMjgxMywxMzU4KSI+PHVzZSB4bGluazpocmVmPSIjcmVjdC0wIi8+PC9nPgo8ZyB0cmFuc2Zvcm09InRyYW5zbGF0ZSgzMDA3LDEzNTgpIj48dXNlIHhsaW5rOmhyZWY9IiNlbXB0eS0wIi8+PC9nPgo8ZyB0cmFuc2Zvcm09InRyYW5zbGF0ZSgzMjk4LDEzNTgpIj48dXNlIHhsaW5rOmhyZWY9IiNyYi0wIi8+PC9nPgo8ZyB0cmFuc2Zvcm09InRyYW5zbGF0ZSgzMzk1LDEzNTgpIj48dXNlIHhsaW5rOmhyZWY9IiNyZWN0LTAiLz48L2c+CjxnIHRyYW5zZm9ybT0idHJhbnNsYXRlKDM0OTIsMTM1OCkiPjx1c2UgeGxpbms6aHJlZj0iI3JlY3QtMCIvPjwvZz4KPGcgdHJhbnNmb3JtPSJ0cmFuc2xhdGUoMzU4OSwxMzU4KSI+PHVzZSB4bGluazpocmVmPSIjcmVjdC0wIi8+PC9nPgo8ZyB0cmFuc2Zvcm09InRyYW5zbGF0ZSgzNjg2LDEzNTgpIj48dXNlIHhsaW5rOmhyZWY9IiNyZWN0LTAiLz48L2c+CjxnIHRyYW5zZm9ybT0idHJhbnNsYXRlKDQ3NTMsMTM1OCkiPjx1c2UgeGxpbms6aHJlZj0iI3ItMCIvPjwvZz4KPGcgdHJhbnNmb3JtPSJ0cmFuc2xhdGUoNDg1MCwxMzU4KSI+PHVzZSB4bGluazpocmVmPSIjcmVjdC0wIi8+PC9nPgo8ZyB0cmFuc2Zvcm09InRyYW5zbGF0ZSg1MDQ0LDEzNTgpIj48dXNlIHhsaW5rOmhyZWY9IiNyLTAiLz48L2c+CjxnIHRyYW5zZm9ybT0idHJhbnNsYXRlKDUxNDEsMTM1OCkiPjx1c2UgeGxpbms6aHJlZj0iI3JlY3QtMCIvPjwvZz4KPGcgdHJhbnNmb3JtPSJ0cmFuc2xhdGUoNTIzOCwxMzU4KSI+PHVzZSB4bGluazpocmVmPSIjbGItMCIvPjwvZz4KPGcgdHJhbnNmb3JtPSJ0cmFuc2xhdGUoMCwxNDU1KSI+PHVzZSB4bGluazpocmVmPSIjbl9yYi0wIi8+PC9nPgo8ZyB0cmFuc2Zvcm09InRyYW5zbGF0ZSg5NywxNDU1KSI+PHVzZSB4bGluazpocmVmPSIjcmVjdC0wIi8+PC9nPgo8ZyB0cmFuc2Zvcm09InRyYW5zbGF0ZSgzODgsMTQ1NSkiPjx1c2UgeGxpbms6aHJlZj0iI2VtcHR5LTAiLz48L2c+CjxnIHRyYW5zZm9ybT0idHJhbnNsYXRlKDY3OSwxNDU1KSI+PHVzZSB4bGluazpocmVmPSIjci0wIi8+PC9nPgo8ZyB0cmFuc2Zvcm09InRyYW5zbGF0ZSg3NzYsMTQ1NSkiPjx1c2UgeGxpbms6aHJlZj0iI2wtMCIvPjwvZz4KPGcgdHJhbnNmb3JtPSJ0cmFuc2xhdGUoOTcwLDE0NTUpIj48dXNlIHhsaW5rOmhyZWY9IiNiLTAiLz48L2c+CjxnIHRyYW5zZm9ybT0idHJhbnNsYXRlKDExNjQsMTQ1NSkiPjx1c2UgeGxpbms6aHJlZj0iI3JlY3QtMCIvPjwvZz4KPGcgdHJhbnNmb3JtPSJ0cmFuc2xhdGUoMTY0OSwxNDU1KSI+PHVzZSB4bGluazpocmVmPSIjYi0wIi8+PC9nPgo8ZyB0cmFuc2Zvcm09InRyYW5zbGF0ZSgxNzQ2LDE0NTUpIj48dXNlIHhsaW5rOmhyZWY9IiNuX3JiLTAiLz48L2c+CjxnIHRyYW5zZm9ybT0idHJhbnNsYXRlKDE4NDMsMTQ1NSkiPjx1c2UgeGxpbms6aHJlZj0iI3JiLTAiLz48L2c+CjxnIHRyYW5zZm9ybT0idHJhbnNsYXRlKDE5NDAsMTQ1NSkiPjx1c2UgeGxpbms6aHJlZj0iI2x0LTAiLz48L2c+CjxnIHRyYW5zZm9ybT0idHJhbnNsYXRlKDIxMzQsMTQ1NSkiPjx1c2UgeGxpbms6aHJlZj0iI3J0LTAiLz48L2c+CjxnIHRyYW5zZm9ybT0idHJhbnNsYXRlKDIyMzEsMTQ1NSkiPjx1c2UgeGxpbms6aHJlZj0iI3JlY3QtMCIvPjwvZz4KPGcgdHJhbnNmb3JtPSJ0cmFuc2xhdGUoMjMyOCwxNDU1KSI+PHVzZSB4bGluazpocmVmPSIjbHQtMCIvPjwvZz4KPGcgdHJhbnNmb3JtPSJ0cmFuc2xhdGUoMjcxNiwxNDU1KSI+PHVzZSB4bGluazpocmVmPSIjcmItMCIvPjwvZz4KPGcgdHJhbnNmb3JtPSJ0cmFuc2xhdGUoMjgxMywxNDU1KSI+PHVzZSB4bGluazpocmVmPSIjcmVjdC0wIi8+PC9nPgo8ZyB0cmFuc2Zvcm09InRyYW5zbGF0ZSgzMjk4LDE0NTUpIj48dXNlIHhsaW5rOmhyZWY9IiNyZWN0LTAiLz48L2c+CjxnIHRyYW5zZm9ybT0idHJhbnNsYXRlKDM0OTIsMTQ1NSkiPjx1c2UgeGxpbms6aHJlZj0iI3JlY3QtMCIvPjwvZz4KPGcgdHJhbnNmb3JtPSJ0cmFuc2xhdGUoMzU4OSwxNDU1KSI+PHVzZSB4bGluazpocmVmPSIjcmVjdC0wIi8+PC9nPgo8ZyB0cmFuc2Zvcm09InRyYW5zbGF0ZSgzNjg2LDE0NTUpIj48dXNlIHhsaW5rOmhyZWY9IiNyZWN0LTAiLz48L2c+CjxnIHRyYW5zZm9ybT0idHJhbnNsYXRlKDM3ODMsMTQ1NSkiPjx1c2UgeGxpbms6aHJlZj0iI2wtMCIvPjwvZz4KPGcgdHJhbnNmb3JtPSJ0cmFuc2xhdGUoNDM2NSwxNDU1KSI+PHVzZSB4bGluazpocmVmPSIjZW1wdHktMCIvPjwvZz4KPGcgdHJhbnNmb3JtPSJ0cmFuc2xhdGUoNDQ2MiwxNDU1KSI+PHVzZSB4bGluazpocmVmPSIjbl9yYi0wIi8+PC9nPgo8ZyB0cmFuc2Zvcm09InRyYW5zbGF0ZSg0NTU5LDE0NTUpIj48dXNlIHhsaW5rOmhyZWY9IiNiLTAiLz48L2c+CjxnIHRyYW5zZm9ybT0idHJhbnNsYXRlKDQ4NTAsMTQ1NSkiPjx1c2UgeGxpbms6aHJlZj0iI3JlY3QtMCIvPjwvZz4KPGcgdHJhbnNmb3JtPSJ0cmFuc2xhdGUoNDk0NywxNDU1KSI+PHVzZSB4bGluazpocmVmPSIjbC0wIi8+PC9nPgo8ZyB0cmFuc2Zvcm09InRyYW5zbGF0ZSg1MTQxLDE0NTUpIj48dXNlIHhsaW5rOmhyZWY9IiNydC0wIi8+PC9nPgo8ZyB0cmFuc2Zvcm09InRyYW5zbGF0ZSg1MjM4LDE0NTUpIj48dXNlIHhsaW5rOmhyZWY9IiNsdC0wIi8+PC9nPgo8ZyB0cmFuc2Zvcm09InRyYW5zbGF0ZSgwLDE1NTIpIj48dXNlIHhsaW5rOmhyZWY9IiNyLTAiLz48L2c+CjxnIHRyYW5zZm9ybT0idHJhbnNsYXRlKDk3LDE1NTIpIj48dXNlIHhsaW5rOmhyZWY9IiNsdC0wIi8+PC9nPgo8ZyB0cmFuc2Zvcm09InRyYW5zbGF0ZSgyOTEsMTU1MikiPjx1c2UgeGxpbms6aHJlZj0iI2VtcHR5LTAiLz48L2c+CjxnIHRyYW5zZm9ybT0idHJhbnNsYXRlKDU4MiwxNTUyKSI+PHVzZSB4bGluazpocmVmPSIjZW1wdHktMCIvPjwvZz4KPGcgdHJhbnNmb3JtPSJ0cmFuc2xhdGUoOTcwLDE1NTIpIj48dXNlIHhsaW5rOmhyZWY9IiN0LTAiLz48L2c+CjxnIHRyYW5zZm9ybT0idHJhbnNsYXRlKDExNjQsMTU1MikiPjx1c2UgeGxpbms6aHJlZj0iI3JlY3QtMCIvPjwvZz4KPGcgdHJhbnNmb3JtPSJ0cmFuc2xhdGUoMTQ1NSwxNTUyKSI+PHVzZSB4bGluazpocmVmPSIjZW1wdHktMCIvPjwvZz4KPGcgdHJhbnNmb3JtPSJ0cmFuc2xhdGUoMTY0OSwxNTUyKSI+PHVzZSB4bGluazpocmVmPSIjcnQtMCIvPjwvZz4KPGcgdHJhbnNmb3JtPSJ0cmFuc2xhdGUoMTc0NiwxNTUyKSI+PHVzZSB4bGluazpocmVmPSIjcmVjdC0wIi8+PC9nPgo8ZyB0cmFuc2Zvcm09InRyYW5zbGF0ZSgxODQzLDE1NTIpIj48dXNlIHhsaW5rOmhyZWY9IiNyZWN0LTAiLz48L2c+CjxnIHRyYW5zZm9ybT0idHJhbnNsYXRlKDIyMzEsMTU1MikiPjx1c2UgeGxpbms6aHJlZj0iI3JlY3QtMCIvPjwvZz4KPGcgdHJhbnNmb3JtPSJ0cmFuc2xhdGUoMjYxOSwxNTUyKSI+PHVzZSB4bGluazpocmVmPSIjbl9yYi0wIi8+PC9nPgo8ZyB0cmFuc2Zvcm09InRyYW5zbGF0ZSgyNzE2LDE1NTIpIj48dXNlIHhsaW5rOmhyZWY9IiNyZWN0LTAiLz48L2c+CjxnIHRyYW5zZm9ybT0idHJhbnNsYXRlKDI4MTMsMTU1MikiPjx1c2UgeGxpbms6aHJlZj0iI3JlY3QtMCIvPjwvZz4KPGcgdHJhbnNmb3JtPSJ0cmFuc2xhdGUoMzEwNCwxNTUyKSI+PHVzZSB4bGluazpocmVmPSIjZW1wdHktMCIvPjwvZz4KPGcgdHJhbnNmb3JtPSJ0cmFuc2xhdGUoMzI5OCwxNTUyKSI+PHVzZSB4bGluazpocmVmPSIjdC0wIi8+PC9nPgo8ZyB0cmFuc2Zvcm09InRyYW5zbGF0ZSgzNDkyLDE1NTIpIj48dXNlIHhsaW5rOmhyZWY9IiN0LTAiLz48L2c+CjxnIHRyYW5zZm9ybT0idHJhbnNsYXRlKDQwNzQsMTU1MikiPjx1c2UgeGxpbms6aHJlZj0iI3JiLTAiLz48L2c+CjxnIHRyYW5zZm9ybT0idHJhbnNsYXRlKDQxNzEsMTU1MikiPjx1c2UgeGxpbms6aHJlZj0iI3JlY3QtMCIvPjwvZz4KPGcgdHJhbnNmb3JtPSJ0cmFuc2xhdGUoNDI2OCwxNTUyKSI+PHVzZSB4bGluazpocmVmPSIjbGItMCIvPjwvZz4KPGcgdHJhbnNmb3JtPSJ0cmFuc2xhdGUoNDM2NSwxNTUyKSI+PHVzZSB4bGluazpocmVmPSIjbl9yYi0wIi8+PC9nPgo8ZyB0cmFuc2Zvcm09InRyYW5zbGF0ZSg0NDYyLDE1NTIpIj48dXNlIHhsaW5rOmhyZWY9IiNyYi0wIi8+PC9nPgo8ZyB0cmFuc2Zvcm09InRyYW5zbGF0ZSg0NTU5LDE1NTIpIj48dXNlIHhsaW5rOmhyZWY9IiNsdC0wIi8+PC9nPgo8ZyB0cmFuc2Zvcm09InRyYW5zbGF0ZSg0NjU2LDE1NTIpIj48dXNlIHhsaW5rOmhyZWY9IiNuX3JiLTAiLz48L2c+CjxnIHRyYW5zZm9ybT0idHJhbnNsYXRlKDQ3NTMsMTU1MikiPjx1c2UgeGxpbms6aHJlZj0iI3JiLTAiLz48L2c+CjxnIHRyYW5zZm9ybT0idHJhbnNsYXRlKDQ4NTAsMTU1MikiPjx1c2UgeGxpbms6aHJlZj0iI2x0LTAiLz48L2c+CjxnIHRyYW5zZm9ybT0idHJhbnNsYXRlKDU0MzIsMTU1MikiPjx1c2UgeGxpbms6aHJlZj0iI2ItMCIvPjwvZz4KPGcgdHJhbnNmb3JtPSJ0cmFuc2xhdGUoOTcsMTY0OSkiPjx1c2UgeGxpbms6aHJlZj0iI25fcmItMCIvPjwvZz4KPGcgdHJhbnNmb3JtPSJ0cmFuc2xhdGUoMTk0LDE2NDkpIj48dXNlIHhsaW5rOmhyZWY9IiNiLTAiLz48L2c+CjxnIHRyYW5zZm9ybT0idHJhbnNsYXRlKDM4OCwxNjQ5KSI+PHVzZSB4bGluazpocmVmPSIjYi0wIi8+PC9nPgo8ZyB0cmFuc2Zvcm09InRyYW5zbGF0ZSg2NzksMTY0OSkiPjx1c2UgeGxpbms6aHJlZj0iI3ItMCIvPjwvZz4KPGcgdHJhbnNmb3JtPSJ0cmFuc2xhdGUoNzc2LDE2NDkpIj48dXNlIHhsaW5rOmhyZWY9IiNsLTAiLz48L2c+CjxnIHRyYW5zZm9ybT0idHJhbnNsYXRlKDExNjQsMTY0OSkiPjx1c2UgeGxpbms6aHJlZj0iI3QtMCIvPjwvZz4KPGcgdHJhbnNmb3JtPSJ0cmFuc2xhdGUoMTM1OCwxNjQ5KSI+PHVzZSB4bGluazpocmVmPSIjZW1wdHktMCIvPjwvZz4KPGcgdHJhbnNmb3JtPSJ0cmFuc2xhdGUoMTU1MiwxNjQ5KSI+PHVzZSB4bGluazpocmVmPSIjZW1wdHktMCIvPjwvZz4KPGcgdHJhbnNmb3JtPSJ0cmFuc2xhdGUoMTg0MywxNjQ5KSI+PHVzZSB4bGluazpocmVmPSIjcmVjdC0wIi8+PC9nPgo8ZyB0cmFuc2Zvcm09InRyYW5zbGF0ZSgyMTM0LDE2NDkpIj48dXNlIHhsaW5rOmhyZWY9IiNuX3JiLTAiLz48L2c+CjxnIHRyYW5zZm9ybT0idHJhbnNsYXRlKDIyMzEsMTY0OSkiPjx1c2UgeGxpbms6aHJlZj0iI3JlY3QtMCIvPjwvZz4KPGcgdHJhbnNmb3JtPSJ0cmFuc2xhdGUoMjMyOCwxNjQ5KSI+PHVzZSB4bGluazpocmVmPSIjbC0wIi8+PC9nPgo8ZyB0cmFuc2Zvcm09InRyYW5zbGF0ZSgyNTIyLDE2NDkpIj48dXNlIHhsaW5rOmhyZWY9IiNyYi0wIi8+PC9nPgo8ZyB0cmFuc2Zvcm09InRyYW5zbGF0ZSgyNjE5LDE2NDkpIj48dXNlIHhsaW5rOmhyZWY9IiNyZWN0LTAiLz48L2c+CjxnIHRyYW5zZm9ybT0idHJhbnNsYXRlKDI3MTYsMTY0OSkiPjx1c2UgeGxpbms6aHJlZj0iI3JlY3QtMCIvPjwvZz4KPGcgdHJhbnNmb3JtPSJ0cmFuc2xhdGUoMjgxMywxNjQ5KSI+PHVzZSB4bGluazpocmVmPSIjcmVjdC0wIi8+PC9nPgo8ZyB0cmFuc2Zvcm09InRyYW5zbGF0ZSgzNzgzLDE2NDkpIj48dXNlIHhsaW5rOmhyZWY9IiNlbXB0eS0wIi8+PC9nPgo8ZyB0cmFuc2Zvcm09InRyYW5zbGF0ZSg0MDc0LDE2NDkpIj48dXNlIHhsaW5rOmhyZWY9IiNydC0wIi8+PC9nPgo8ZyB0cmFuc2Zvcm09InRyYW5zbGF0ZSg0MTcxLDE2NDkpIj48dXNlIHhsaW5rOmhyZWY9IiNyZWN0LTAiLz48L2c+CjxnIHRyYW5zZm9ybT0idHJhbnNsYXRlKDQyNjgsMTY0OSkiPjx1c2UgeGxpbms6aHJlZj0iI3JlY3QtMCIvPjwvZz4KPGcgdHJhbnNmb3JtPSJ0cmFuc2xhdGUoNDM2NSwxNjQ5KSI+PHVzZSB4bGluazpocmVmPSIjcmVjdC0wIi8+PC9nPgo8ZyB0cmFuc2Zvcm09InRyYW5zbGF0ZSg0NDYyLDE2NDkpIj48dXNlIHhsaW5rOmhyZWY9IiNsdC0wIi8+PC9nPgo8ZyB0cmFuc2Zvcm09InRyYW5zbGF0ZSg0NTU5LDE2NDkpIj48dXNlIHhsaW5rOmhyZWY9IiNuX3JiLTAiLz48L2c+CjxnIHRyYW5zZm9ybT0idHJhbnNsYXRlKDQ2NTYsMTY0OSkiPjx1c2UgeGxpbms6aHJlZj0iI3JiLTAiLz48L2c+CjxnIHRyYW5zZm9ybT0idHJhbnNsYXRlKDQ3NTMsMTY0OSkiPjx1c2UgeGxpbms6aHJlZj0iI2x0LTAiLz48L2c+CjxnIHRyYW5zZm9ybT0idHJhbnNsYXRlKDQ5NDcsMTY0OSkiPjx1c2UgeGxpbms6aHJlZj0iI3ItMCIvPjwvZz4KPGcgdHJhbnNmb3JtPSJ0cmFuc2xhdGUoNTA0NCwxNjQ5KSI+PHVzZSB4bGluazpocmVmPSIjcmVjdC0wIi8+PC9nPgo8ZyB0cmFuc2Zvcm09InRyYW5zbGF0ZSg1MTQxLDE2NDkpIj48dXNlIHhsaW5rOmhyZWY9IiNsYi0wIi8+PC9nPgo8ZyB0cmFuc2Zvcm09InRyYW5zbGF0ZSg1NDMyLDE2NDkpIj48dXNlIHhsaW5rOmhyZWY9IiNyZWN0LTAiLz48L2c+CjxnIHRyYW5zZm9ybT0idHJhbnNsYXRlKDk3LDE3NDYpIj48dXNlIHhsaW5rOmhyZWY9IiNyLTAiLz48L2c+CjxnIHRyYW5zZm9ybT0idHJhbnNsYXRlKDE5NCwxNzQ2KSI+PHVzZSB4bGluazpocmVmPSIjbHQtMCIvPjwvZz4KPGcgdHJhbnNmb3JtPSJ0cmFuc2xhdGUoMzg4LDE3NDYpIj48dXNlIHhsaW5rOmhyZWY9IiN0LTAiLz48L2c+CjxnIHRyYW5zZm9ybT0idHJhbnNsYXRlKDU4MiwxNzQ2KSI+PHVzZSB4bGluazpocmVmPSIjZW1wdHktMCIvPjwvZz4KPGcgdHJhbnNmb3JtPSJ0cmFuc2xhdGUoODczLDE3NDYpIj48dXNlIHhsaW5rOmhyZWY9IiNyYi0wIi8+PC9nPgo8ZyB0cmFuc2Zvcm09InRyYW5zbGF0ZSg5NzAsMTc0NikiPjx1c2UgeGxpbms6aHJlZj0iI3JlY3QtMCIvPjwvZz4KPGcgdHJhbnNmb3JtPSJ0cmFuc2xhdGUoMTA2NywxNzQ2KSI+PHVzZSB4bGluazpocmVmPSIjbC0wIi8+PC9nPgo8ZyB0cmFuc2Zvcm09InRyYW5zbGF0ZSgxODQzLDE3NDYpIj48dXNlIHhsaW5rOmhyZWY9IiNydC0wIi8+PC9nPgo8ZyB0cmFuc2Zvcm09InRyYW5zbGF0ZSgxOTQwLDE3NDYpIj48dXNlIHhsaW5rOmhyZWY9IiNyZWN0LTAiLz48L2c+CjxnIHRyYW5zZm9ybT0idHJhbnNsYXRlKDIwMzcsMTc0NikiPjx1c2UgeGxpbms6aHJlZj0iI3JlY3QtMCIvPjwvZz4KPGcgdHJhbnNmb3JtPSJ0cmFuc2xhdGUoMjEzNCwxNzQ2KSI+PHVzZSB4bGluazpocmVmPSIjcmVjdC0wIi8+PC9nPgo8ZyB0cmFuc2Zvcm09InRyYW5zbGF0ZSgyMjMxLDE3NDYpIj48dXNlIHhsaW5rOmhyZWY9IiNsdC0wIi8+PC9nPgo8ZyB0cmFuc2Zvcm09InRyYW5zbGF0ZSgyNTIyLDE3NDYpIj48dXNlIHhsaW5rOmhyZWY9IiN0LTAiLz48L2c+CjxnIHRyYW5zZm9ybT0idHJhbnNsYXRlKDI4MTMsMTc0NikiPjx1c2UgeGxpbms6aHJlZj0iI3QtMCIvPjwvZz4KPGcgdHJhbnNmb3JtPSJ0cmFuc2xhdGUoMjkxMCwxNzQ2KSI+PHVzZSB4bGluazpocmVmPSIjbl9yYi0wIi8+PC9nPgo8ZyB0cmFuc2Zvcm09InRyYW5zbGF0ZSgzMDA3LDE3NDYpIj48dXNlIHhsaW5rOmhyZWY9IiNiLTAiLz48L2c+CjxnIHRyYW5zZm9ybT0idHJhbnNsYXRlKDMzOTUsMTc0NikiPjx1c2UgeGxpbms6aHJlZj0iI3ItMCIvPjwvZz4KPGcgdHJhbnNmb3JtPSJ0cmFuc2xhdGUoMzQ5MiwxNzQ2KSI+PHVzZSB4bGluazpocmVmPSIjcmVjdC0wIi8+PC9nPgo8ZyB0cmFuc2Zvcm09InRyYW5zbGF0ZSgzNTg5LDE3NDYpIj48dXNlIHhsaW5rOmhyZWY9IiNsYi0wIi8+PC9nPgo8ZyB0cmFuc2Zvcm09InRyYW5zbGF0ZSg0MTcxLDE3NDYpIj48dXNlIHhsaW5rOmhyZWY9IiNyZWN0LTAiLz48L2c+CjxnIHRyYW5zZm9ybT0idHJhbnNsYXRlKDQyNjgsMTc0NikiPjx1c2UgeGxpbms6aHJlZj0iI3JlY3QtMCIvPjwvZz4KPGcgdHJhbnNmb3JtPSJ0cmFuc2xhdGUoNDM2NSwxNzQ2KSI+PHVzZSB4bGluazpocmVmPSIjcmVjdC0wIi8+PC9nPgo8ZyB0cmFuc2Zvcm09InRyYW5zbGF0ZSg0NTU5LDE3NDYpIj48dXNlIHhsaW5rOmhyZWY9IiNyYi0wIi8+PC9nPgo8ZyB0cmFuc2Zvcm09InRyYW5zbGF0ZSg0NjU2LDE3NDYpIj48dXNlIHhsaW5rOmhyZWY9IiNyZWN0LTAiLz48L2c+CjxnIHRyYW5zZm9ybT0idHJhbnNsYXRlKDUxNDEsMTc0NikiPjx1c2UgeGxpbms6aHJlZj0iI3J0LTAiLz48L2c+CjxnIHRyYW5zZm9ybT0idHJhbnNsYXRlKDUyMzgsMTc0NikiPjx1c2UgeGxpbms6aHJlZj0iI2xiLTAiLz48L2c+CjxnIHRyYW5zZm9ybT0idHJhbnNsYXRlKDU0MzIsMTc0NikiPjx1c2UgeGxpbms6aHJlZj0iI3QtMCIvPjwvZz4KPGcgdHJhbnNmb3JtPSJ0cmFuc2xhdGUoMCwxODQzKSI+PHVzZSB4bGluazpocmVmPSIjYi0wIi8+PC9nPgo8ZyB0cmFuc2Zvcm09InRyYW5zbGF0ZSgyOTEsMTg0MykiPjx1c2UgeGxpbms6aHJlZj0iI2ItMCIvPjwvZz4KPGcgdHJhbnNmb3JtPSJ0cmFuc2xhdGUoODczLDE4NDMpIj48dXNlIHhsaW5rOmhyZWY9IiN0LTAiLz48L2c+CjxnIHRyYW5zZm9ybT0idHJhbnNsYXRlKDExNjQsMTg0MykiPjx1c2UgeGxpbms6aHJlZj0iI3ItMCIvPjwvZz4KPGcgdHJhbnNmb3JtPSJ0cmFuc2xhdGUoMTI2MSwxODQzKSI+PHVzZSB4bGluazpocmVmPSIjcmVjdC0wIi8+PC9nPgo8ZyB0cmFuc2Zvcm09InRyYW5zbGF0ZSgxMzU4LDE4NDMpIj48dXNlIHhsaW5rOmhyZWY9IiNyZWN0LTAiLz48L2c+CjxnIHRyYW5zZm9ybT0idHJhbnNsYXRlKDE0NTUsMTg0MykiPjx1c2UgeGxpbms6aHJlZj0iI3JlY3QtMCIvPjwvZz4KPGcgdHJhbnNmb3JtPSJ0cmFuc2xhdGUoMTU1MiwxODQzKSI+PHVzZSB4bGluazpocmVmPSIjbC0wIi8+PC9nPgo8ZyB0cmFuc2Zvcm09InRyYW5zbGF0ZSgxNzQ2LDE4NDMpIj48dXNlIHhsaW5rOmhyZWY9IiNlbXB0eS0wIi8+PC9nPgo8ZyB0cmFuc2Zvcm09InRyYW5zbGF0ZSgyMTM0LDE4NDMpIj48dXNlIHhsaW5rOmhyZWY9IiN0LTAiLz48L2c+CjxnIHRyYW5zZm9ybT0idHJhbnNsYXRlKDIzMjgsMTg0MykiPjx1c2UgeGxpbms6aHJlZj0iI3ItMCIvPjwvZz4KPGcgdHJhbnNmb3JtPSJ0cmFuc2xhdGUoMjQyNSwxODQzKSI+PHVzZSB4bGluazpocmVmPSIjbGItMCIvPjwvZz4KPGcgdHJhbnNmb3JtPSJ0cmFuc2xhdGUoMjYxOSwxODQzKSI+PHVzZSB4bGluazpocmVmPSIjcmItMCIvPjwvZz4KPGcgdHJhbnNmb3JtPSJ0cmFuc2xhdGUoMjcxNiwxODQzKSI+PHVzZSB4bGluazpocmVmPSIjbC0wIi8+PC9nPgo8ZyB0cmFuc2Zvcm09InRyYW5zbGF0ZSgyOTEwLDE4NDMpIj48dXNlIHhsaW5rOmhyZWY9IiNyLTAiLz48L2c+CjxnIHRyYW5zZm9ybT0idHJhbnNsYXRlKDMwMDcsMTg0MykiPjx1c2UgeGxpbms6aHJlZj0iI3JlY3QtMCIvPjwvZz4KPGcgdHJhbnNmb3JtPSJ0cmFuc2xhdGUoMzIwMSwxODQzKSI+PHVzZSB4bGluazpocmVmPSIjci0wIi8+PC9nPgo8ZyB0cmFuc2Zvcm09InRyYW5zbGF0ZSgzMjk4LDE4NDMpIj48dXNlIHhsaW5rOmhyZWY9IiNsLTAiLz48L2c+CjxnIHRyYW5zZm9ybT0idHJhbnNsYXRlKDM0OTIsMTg0MykiPjx1c2UgeGxpbms6aHJlZj0iI3J0LTAiLz48L2c+CjxnIHRyYW5zZm9ybT0idHJhbnNsYXRlKDM1ODksMTg0MykiPjx1c2UgeGxpbms6aHJlZj0iI3JlY3QtMCIvPjwvZz4KPGcgdHJhbnNmb3JtPSJ0cmFuc2xhdGUoMzY4NiwxODQzKSI+PHVzZSB4bGluazpocmVmPSIjbGItMCIvPjwvZz4KPGcgdHJhbnNmb3JtPSJ0cmFuc2xhdGUoMzg4MCwxODQzKSI+PHVzZSB4bGluazpocmVmPSIjYi0wIi8+PC9nPgo8ZyB0cmFuc2Zvcm09InRyYW5zbGF0ZSgzOTc3LDE4NDMpIj48dXNlIHhsaW5rOmhyZWY9IiNuX3JiLTAiLz48L2c+CjxnIHRyYW5zZm9ybT0idHJhbnNsYXRlKDQwNzQsMTg0MykiPjx1c2UgeGxpbms6aHJlZj0iI3JiLTAiLz48L2c+CjxnIHRyYW5zZm9ybT0idHJhbnNsYXRlKDQxNzEsMTg0MykiPjx1c2UgeGxpbms6aHJlZj0iI2x0LTAiLz48L2c+CjxnIHRyYW5zZm9ybT0idHJhbnNsYXRlKDQzNjUsMTg0MykiPjx1c2UgeGxpbms6aHJlZj0iI3JlY3QtMCIvPjwvZz4KPGcgdHJhbnNmb3JtPSJ0cmFuc2xhdGUoNDU1OSwxODQzKSI+PHVzZSB4bGluazpocmVmPSIjcnQtMCIvPjwvZz4KPGcgdHJhbnNmb3JtPSJ0cmFuc2xhdGUoNDY1NiwxODQzKSI+PHVzZSB4bGluazpocmVmPSIjcmVjdC0wIi8+PC9nPgo8ZyB0cmFuc2Zvcm09InRyYW5zbGF0ZSg0NzUzLDE4NDMpIj48dXNlIHhsaW5rOmhyZWY9IiNsLTAiLz48L2c+CjxnIHRyYW5zZm9ybT0idHJhbnNsYXRlKDUwNDQsMTg0MykiPjx1c2UgeGxpbms6aHJlZj0iI2ItMCIvPjwvZz4KPGcgdHJhbnNmb3JtPSJ0cmFuc2xhdGUoNTIzOCwxODQzKSI+PHVzZSB4bGluazpocmVmPSIjdC0wIi8+PC9nPgo8ZyB0cmFuc2Zvcm09InRyYW5zbGF0ZSgwLDE5NDApIj48dXNlIHhsaW5rOmhyZWY9IiNyZWN0LTAiLz48L2c+CjxnIHRyYW5zZm9ybT0idHJhbnNsYXRlKDk3LDE5NDApIj48dXNlIHhsaW5rOmhyZWY9IiNsYi0wIi8+PC9nPgo8ZyB0cmFuc2Zvcm09InRyYW5zbGF0ZSgyOTEsMTk0MCkiPjx1c2UgeGxpbms6aHJlZj0iI3QtMCIvPjwvZz4KPGcgdHJhbnNmb3JtPSJ0cmFuc2xhdGUoMzg4LDE5NDApIj48dXNlIHhsaW5rOmhyZWY9IiNuX3JiLTAiLz48L2c+CjxnIHRyYW5zZm9ybT0idHJhbnNsYXRlKDQ4NSwxOTQwKSI+PHVzZSB4bGluazpocmVmPSIjcmItMCIvPjwvZz4KPGcgdHJhbnNmb3JtPSJ0cmFuc2xhdGUoNTgyLDE5NDApIj48dXNlIHhsaW5rOmhyZWY9IiNyZWN0LTAiLz48L2c+CjxnIHRyYW5zZm9ybT0idHJhbnNsYXRlKDY3OSwxOTQwKSI+PHVzZSB4bGluazpocmVmPSIjbC0wIi8+PC9nPgo8ZyB0cmFuc2Zvcm09InRyYW5zbGF0ZSgxNDU1LDE5NDApIj48dXNlIHhsaW5rOmhyZWY9IiN0LTAiLz48L2c+CjxnIHRyYW5zZm9ybT0idHJhbnNsYXRlKDE5NDAsMTk0MCkiPjx1c2UgeGxpbms6aHJlZj0iI3ItMCIvPjwvZz4KPGcgdHJhbnNmb3JtPSJ0cmFuc2xhdGUoMjAzNywxOTQwKSI+PHVzZSB4bGluazpocmVmPSIjbGItMCIvPjwvZz4KPGcgdHJhbnNmb3JtPSJ0cmFuc2xhdGUoMjQyNSwxOTQwKSI+PHVzZSB4bGluazpocmVmPSIjcmVjdC0wIi8+PC9nPgo8ZyB0cmFuc2Zvcm09InRyYW5zbGF0ZSgyNjE5LDE5NDApIj48dXNlIHhsaW5rOmhyZWY9IiNyZWN0LTAiLz48L2c+CjxnIHRyYW5zZm9ybT0idHJhbnNsYXRlKDMwMDcsMTk0MCkiPjx1c2UgeGxpbms6aHJlZj0iI3JlY3QtMCIvPjwvZz4KPGcgdHJhbnNmb3JtPSJ0cmFuc2xhdGUoMzEwNCwxOTQwKSI+PHVzZSB4bGluazpocmVmPSIjbC0wIi8+PC9nPgo8ZyB0cmFuc2Zvcm09InRyYW5zbGF0ZSgzNjg2LDE5NDApIj48dXNlIHhsaW5rOmhyZWY9IiNyZWN0LTAiLz48L2c+CjxnIHRyYW5zZm9ybT0idHJhbnNsYXRlKDM4ODAsMTk0MCkiPjx1c2UgeGxpbms6aHJlZj0iI3JlY3QtMCIvPjwvZz4KPGcgdHJhbnNmb3JtPSJ0cmFuc2xhdGUoMzk3NywxOTQwKSI+PHVzZSB4bGluazpocmVmPSIjcmVjdC0wIi8+PC9nPgo8ZyB0cmFuc2Zvcm09InRyYW5zbGF0ZSg0MDc0LDE5NDApIj48dXNlIHhsaW5rOmhyZWY9IiNyZWN0LTAiLz48L2c+CjxnIHRyYW5zZm9ybT0idHJhbnNsYXRlKDQzNjUsMTk0MCkiPjx1c2UgeGxpbms6aHJlZj0iI3JlY3QtMCIvPjwvZz4KPGcgdHJhbnNmb3JtPSJ0cmFuc2xhdGUoNDQ2MiwxOTQwKSI+PHVzZSB4bGluazpocmVmPSIjbGItMCIvPjwvZz4KPGcgdHJhbnNmb3JtPSJ0cmFuc2xhdGUoNDc1MywxOTQwKSI+PHVzZSB4bGluazpocmVmPSIjbl9yYi0wIi8+PC9nPgo8ZyB0cmFuc2Zvcm09InRyYW5zbGF0ZSg0ODUwLDE5NDApIj48dXNlIHhsaW5rOmhyZWY9IiNiLTAiLz48L2c+CjxnIHRyYW5zZm9ybT0idHJhbnNsYXRlKDUwNDQsMTk0MCkiPjx1c2UgeGxpbms6aHJlZj0iI3QtMCIvPjwvZz4KPGcgdHJhbnNmb3JtPSJ0cmFuc2xhdGUoNTQzMiwxOTQwKSI+PHVzZSB4bGluazpocmVmPSIjZW1wdHktMCIvPjwvZz4KPGcgdHJhbnNmb3JtPSJ0cmFuc2xhdGUoMCwyMDM3KSI+PHVzZSB4bGluazpocmVmPSIjcmVjdC0wIi8+PC9nPgo8ZyB0cmFuc2Zvcm09InRyYW5zbGF0ZSg5NywyMDM3KSI+PHVzZSB4bGluazpocmVmPSIjcmVjdC0wIi8+PC9nPgo8ZyB0cmFuc2Zvcm09InRyYW5zbGF0ZSgxOTQsMjAzNykiPjx1c2UgeGxpbms6aHJlZj0iI2xiLTAiLz48L2c+CjxnIHRyYW5zZm9ybT0idHJhbnNsYXRlKDM4OCwyMDM3KSI+PHVzZSB4bGluazpocmVmPSIjci0wIi8+PC9nPgo8ZyB0cmFuc2Zvcm09InRyYW5zbGF0ZSg0ODUsMjAzNykiPjx1c2UgeGxpbms6aHJlZj0iI2x0LTAiLz48L2c+CjxnIHRyYW5zZm9ybT0idHJhbnNsYXRlKDg3MywyMDM3KSI+PHVzZSB4bGluazpocmVmPSIjcmItMCIvPjwvZz4KPGcgdHJhbnNmb3JtPSJ0cmFuc2xhdGUoOTcwLDIwMzcpIj48dXNlIHhsaW5rOmhyZWY9IiNsLTAiLz48L2c+CjxnIHRyYW5zZm9ybT0idHJhbnNsYXRlKDExNjQsMjAzNykiPjx1c2UgeGxpbms6aHJlZj0iI25fcmItMCIvPjwvZz4KPGcgdHJhbnNmb3JtPSJ0cmFuc2xhdGUoMTI2MSwyMDM3KSI+PHVzZSB4bGluazpocmVmPSIjYi0wIi8+PC9nPgo8ZyB0cmFuc2Zvcm09InRyYW5zbGF0ZSgyMDM3LDIwMzcpIj48dXNlIHhsaW5rOmhyZWY9IiNydC0wIi8+PC9nPgo8ZyB0cmFuc2Zvcm09InRyYW5zbGF0ZSgyMTM0LDIwMzcpIj48dXNlIHhsaW5rOmhyZWY9IiNyZWN0LTAiLz48L2c+CjxnIHRyYW5zZm9ybT0idHJhbnNsYXRlKDIyMzEsMjAzNykiPjx1c2UgeGxpbms6aHJlZj0iI2wtMCIvPjwvZz4KPGcgdHJhbnNmb3JtPSJ0cmFuc2xhdGUoMjQyNSwyMDM3KSI+PHVzZSB4bGluazpocmVmPSIjdC0wIi8+PC9nPgo8ZyB0cmFuc2Zvcm09InRyYW5zbGF0ZSgyNTIyLDIwMzcpIj48dXNlIHhsaW5rOmhyZWY9IiNuX3JiLTAiLz48L2c+CjxnIHRyYW5zZm9ybT0idHJhbnNsYXRlKDI2MTksMjAzNykiPjx1c2UgeGxpbms6aHJlZj0iI3JlY3QtMCIvPjwvZz4KPGcgdHJhbnNmb3JtPSJ0cmFuc2xhdGUoMzAwNywyMDM3KSI+PHVzZSB4bGluazpocmVmPSIjcmVjdC0wIi8+PC9nPgo8ZyB0cmFuc2Zvcm09InRyYW5zbGF0ZSgzMjAxLDIwMzcpIj48dXNlIHhsaW5rOmhyZWY9IiNyLTAiLz48L2c+CjxnIHRyYW5zZm9ybT0idHJhbnNsYXRlKDMyOTgsMjAzNykiPjx1c2UgeGxpbms6aHJlZj0iI3JlY3QtMCIvPjwvZz4KPGcgdHJhbnNmb3JtPSJ0cmFuc2xhdGUoMzM5NSwyMDM3KSI+PHVzZSB4bGluazpocmVmPSIjbC0wIi8+PC9nPgo8ZyB0cmFuc2Zvcm09InRyYW5zbGF0ZSgzNTg5LDIwMzcpIj48dXNlIHhsaW5rOmhyZWY9IiNyYi0wIi8+PC9nPgo8ZyB0cmFuc2Zvcm09InRyYW5zbGF0ZSgzNjg2LDIwMzcpIj48dXNlIHhsaW5rOmhyZWY9IiNsdC0wIi8+PC9nPgo8ZyB0cmFuc2Zvcm09InRyYW5zbGF0ZSgzODgwLDIwMzcpIj48dXNlIHhsaW5rOmhyZWY9IiNydC0wIi8+PC9nPgo8ZyB0cmFuc2Zvcm09InRyYW5zbGF0ZSgzOTc3LDIwMzcpIj48dXNlIHhsaW5rOmhyZWY9IiNyZWN0LTAiLz48L2c+CjxnIHRyYW5zZm9ybT0idHJhbnNsYXRlKDQwNzQsMjAzNykiPjx1c2UgeGxpbms6aHJlZj0iI2x0LTAiLz48L2c+CjxnIHRyYW5zZm9ybT0idHJhbnNsYXRlKDQzNjUsMjAzNykiPjx1c2UgeGxpbms6aHJlZj0iI3J0LTAiLz48L2c+CjxnIHRyYW5zZm9ybT0idHJhbnNsYXRlKDQ0NjIsMjAzNykiPjx1c2UgeGxpbms6aHJlZj0iI3JlY3QtMCIvPjwvZz4KPGcgdHJhbnNmb3JtPSJ0cmFuc2xhdGUoNDU1OSwyMDM3KSI+PHVzZSB4bGluazpocmVmPSIjcmVjdC0wIi8+PC9nPgo8ZyB0cmFuc2Zvcm09InRyYW5zbGF0ZSg0NjU2LDIwMzcpIj48dXNlIHhsaW5rOmhyZWY9IiNyZWN0LTAiLz48L2c+CjxnIHRyYW5zZm9ybT0idHJhbnNsYXRlKDQ3NTMsMjAzNykiPjx1c2UgeGxpbms6aHJlZj0iI3JlY3QtMCIvPjwvZz4KPGcgdHJhbnNmb3JtPSJ0cmFuc2xhdGUoNDg1MCwyMDM3KSI+PHVzZSB4bGluazpocmVmPSIjcmVjdC0wIi8+PC9nPgo8ZyB0cmFuc2Zvcm09InRyYW5zbGF0ZSg0OTQ3LDIwMzcpIj48dXNlIHhsaW5rOmhyZWY9IiNsLTAiLz48L2c+CjxnIHRyYW5zZm9ybT0idHJhbnNsYXRlKDUyMzgsMjAzNykiPjx1c2UgeGxpbms6aHJlZj0iI25fcmItMCIvPjwvZz4KPGcgdHJhbnNmb3JtPSJ0cmFuc2xhdGUoNTMzNSwyMDM3KSI+PHVzZSB4bGluazpocmVmPSIjYi0wIi8+PC9nPgo8ZyB0cmFuc2Zvcm09InRyYW5zbGF0ZSgwLDIxMzQpIj48dXNlIHhsaW5rOmhyZWY9IiN0LTAiLz48L2c+CjxnIHRyYW5zZm9ybT0idHJhbnNsYXRlKDE5NCwyMTM0KSI+PHVzZSB4bGluazpocmVmPSIjcnQtMCIvPjwvZz4KPGcgdHJhbnNmb3JtPSJ0cmFuc2xhdGUoMjkxLDIxMzQpIj48dXNlIHhsaW5rOmhyZWY9IiNsYi0wIi8+PC9nPgo8ZyB0cmFuc2Zvcm09InRyYW5zbGF0ZSg1ODIsMjEzNCkiPjx1c2UgeGxpbms6aHJlZj0iI2VtcHR5LTAiLz48L2c+CjxnIHRyYW5zZm9ybT0idHJhbnNsYXRlKDg3MywyMTM0KSI+PHVzZSB4bGluazpocmVmPSIjdC0wIi8+PC9nPgo8ZyB0cmFuc2Zvcm09InRyYW5zbGF0ZSg5NzAsMjEzNCkiPjx1c2UgeGxpbms6aHJlZj0iI25fcmItMCIvPjwvZz4KPGcgdHJhbnNmb3JtPSJ0cmFuc2xhdGUoMTA2NywyMTM0KSI+PHVzZSB4bGluazpocmVmPSIjcmItMCIvPjwvZz4KPGcgdHJhbnNmb3JtPSJ0cmFuc2xhdGUoMTE2NCwyMTM0KSI+PHVzZSB4bGluazpocmVmPSIjcmVjdC0wIi8+PC9nPgo8ZyB0cmFuc2Zvcm09InRyYW5zbGF0ZSgxMjYxLDIxMzQpIj48dXNlIHhsaW5rOmhyZWY9IiNyZWN0LTAiLz48L2c+CjxnIHRyYW5zZm9ybT0idHJhbnNsYXRlKDE3NDYsMjEzNCkiPjx1c2UgeGxpbms6aHJlZj0iI3ItMCIvPjwvZz4KPGcgdHJhbnNmb3JtPSJ0cmFuc2xhdGUoMTg0MywyMTM0KSI+PHVzZSB4bGluazpocmVmPSIjbC0wIi8+PC9nPgo8ZyB0cmFuc2Zvcm09InRyYW5zbGF0ZSgyMTM0LDIxMzQpIj48dXNlIHhsaW5rOmhyZWY9IiNyZWN0LTAiLz48L2c+CjxnIHRyYW5zZm9ybT0idHJhbnNsYXRlKDIyMzEsMjEzNCkiPjx1c2UgeGxpbms6aHJlZj0iI25fcmItMCIvPjwvZz4KPGcgdHJhbnNmb3JtPSJ0cmFuc2xhdGUoMjMyOCwyMTM0KSI+PHVzZSB4bGluazpocmVmPSIjYi0wIi8+PC9nPgo8ZyB0cmFuc2Zvcm09InRyYW5zbGF0ZSgyNTIyLDIxMzQpIj48dXNlIHhsaW5rOmhyZWY9IiNyLTAiLz48L2c+CjxnIHRyYW5zZm9ybT0idHJhbnNsYXRlKDI2MTksMjEzNCkiPjx1c2UgeGxpbms6aHJlZj0iI3JlY3QtMCIvPjwvZz4KPGcgdHJhbnNmb3JtPSJ0cmFuc2xhdGUoMjcxNiwyMTM0KSI+PHVzZSB4bGluazpocmVmPSIjbC0wIi8+PC9nPgo8ZyB0cmFuc2Zvcm09InRyYW5zbGF0ZSgzMDA3LDIxMzQpIj48dXNlIHhsaW5rOmhyZWY9IiN0LTAiLz48L2c+CjxnIHRyYW5zZm9ybT0idHJhbnNsYXRlKDM1ODksMjEzNCkiPjx1c2UgeGxpbms6aHJlZj0iI3JlY3QtMCIvPjwvZz4KPGcgdHJhbnNmb3JtPSJ0cmFuc2xhdGUoMzc4MywyMTM0KSI+PHVzZSB4bGluazpocmVmPSIjYi0wIi8+PC9nPgo8ZyB0cmFuc2Zvcm09InRyYW5zbGF0ZSgzOTc3LDIxMzQpIj48dXNlIHhsaW5rOmhyZWY9IiNyZWN0LTAiLz48L2c+CjxnIHRyYW5zZm9ybT0idHJhbnNsYXRlKDQyNjgsMjEzNCkiPjx1c2UgeGxpbms6aHJlZj0iI2ItMCIvPjwvZz4KPGcgdHJhbnNmb3JtPSJ0cmFuc2xhdGUoNDQ2MiwyMTM0KSI+PHVzZSB4bGluazpocmVmPSIjcmVjdC0wIi8+PC9nPgo8ZyB0cmFuc2Zvcm09InRyYW5zbGF0ZSg0NjU2LDIxMzQpIj48dXNlIHhsaW5rOmhyZWY9IiNyZWN0LTAiLz48L2c+CjxnIHRyYW5zZm9ybT0idHJhbnNsYXRlKDUwNDQsMjEzNCkiPjx1c2UgeGxpbms6aHJlZj0iI2VtcHR5LTAiLz48L2c+CjxnIHRyYW5zZm9ybT0idHJhbnNsYXRlKDUyMzgsMjEzNCkiPjx1c2UgeGxpbms6aHJlZj0iI3JiLTAiLz48L2c+CjxnIHRyYW5zZm9ybT0idHJhbnNsYXRlKDUzMzUsMjEzNCkiPjx1c2UgeGxpbms6aHJlZj0iI3JlY3QtMCIvPjwvZz4KPGcgdHJhbnNmb3JtPSJ0cmFuc2xhdGUoNTQzMiwyMTM0KSI+PHVzZSB4bGluazpocmVmPSIjbC0wIi8+PC9nPgo8ZyB0cmFuc2Zvcm09InRyYW5zbGF0ZSgyOTEsMjIzMSkiPjx1c2UgeGxpbms6aHJlZj0iI3QtMCIvPjwvZz4KPGcgdHJhbnNmb3JtPSJ0cmFuc2xhdGUoNjc5LDIyMzEpIj48dXNlIHhsaW5rOmhyZWY9IiNuX3JiLTAiLz48L2c+CjxnIHRyYW5zZm9ybT0idHJhbnNsYXRlKDc3NiwyMjMxKSI+PHVzZSB4bGluazpocmVmPSIjYi0wIi8+PC9nPgo8ZyB0cmFuc2Zvcm09InRyYW5zbGF0ZSg5NzAsMjIzMSkiPjx1c2UgeGxpbms6aHJlZj0iI3ItMCIvPjwvZz4KPGcgdHJhbnNmb3JtPSJ0cmFuc2xhdGUoMTA2NywyMjMxKSI+PHVzZSB4bGluazpocmVmPSIjcmVjdC0wIi8+PC9nPgo8ZyB0cmFuc2Zvcm09InRyYW5zbGF0ZSgxMTY0LDIyMzEpIj48dXNlIHhsaW5rOmhyZWY9IiNyZWN0LTAiLz48L2c+CjxnIHRyYW5zZm9ybT0idHJhbnNsYXRlKDEyNjEsMjIzMSkiPjx1c2UgeGxpbms6aHJlZj0iI3JlY3QtMCIvPjwvZz4KPGcgdHJhbnNmb3JtPSJ0cmFuc2xhdGUoMTM1OCwyMjMxKSI+PHVzZSB4bGluazpocmVmPSIjbC0wIi8+PC9nPgo8ZyB0cmFuc2Zvcm09InRyYW5zbGF0ZSgxNjQ5LDIyMzEpIj48dXNlIHhsaW5rOmhyZWY9IiNiLTAiLz48L2c+CjxnIHRyYW5zZm9ybT0idHJhbnNsYXRlKDIwMzcsMjIzMSkiPjx1c2UgeGxpbms6aHJlZj0iI25fcmItMCIvPjwvZz4KPGcgdHJhbnNmb3JtPSJ0cmFuc2xhdGUoMjEzNCwyMjMxKSI+PHVzZSB4bGluazpocmVmPSIjcmVjdC0wIi8+PC9nPgo8ZyB0cmFuc2Zvcm09InRyYW5zbGF0ZSgyMjMxLDIyMzEpIj48dXNlIHhsaW5rOmhyZWY9IiNyZWN0LTAiLz48L2c+CjxnIHRyYW5zZm9ybT0idHJhbnNsYXRlKDIzMjgsMjIzMSkiPjx1c2UgeGxpbms6aHJlZj0iI3JlY3QtMCIvPjwvZz4KPGcgdHJhbnNmb3JtPSJ0cmFuc2xhdGUoMzEwNCwyMjMxKSI+PHVzZSB4bGluazpocmVmPSIjZW1wdHktMCIvPjwvZz4KPGcgdHJhbnNmb3JtPSJ0cmFuc2xhdGUoMzQ5MiwyMjMxKSI+PHVzZSB4bGluazpocmVmPSIjbl9yYi0wIi8+PC9nPgo8ZyB0cmFuc2Zvcm09InRyYW5zbGF0ZSgzNTg5LDIyMzEpIj48dXNlIHhsaW5rOmhyZWY9IiNyZWN0LTAiLz48L2c+CjxnIHRyYW5zZm9ybT0idHJhbnNsYXRlKDM3ODMsMjIzMSkiPjx1c2UgeGxpbms6aHJlZj0iI3QtMCIvPjwvZz4KPGcgdHJhbnNmb3JtPSJ0cmFuc2xhdGUoMzk3NywyMjMxKSI+PHVzZSB4bGluazpocmVmPSIjdC0wIi8+PC9nPgo8ZyB0cmFuc2Zvcm09InRyYW5zbGF0ZSg0MjY4LDIyMzEpIj48dXNlIHhsaW5rOmhyZWY9IiNyZWN0LTAiLz48L2c+CjxnIHRyYW5zZm9ybT0idHJhbnNsYXRlKDQ0NjIsMjIzMSkiPjx1c2UgeGxpbms6aHJlZj0iI3JlY3QtMCIvPjwvZz4KPGcgdHJhbnNmb3JtPSJ0cmFuc2xhdGUoNDY1NiwyMjMxKSI+PHVzZSB4bGluazpocmVmPSIjcnQtMCIvPjwvZz4KPGcgdHJhbnNmb3JtPSJ0cmFuc2xhdGUoNDc1MywyMjMxKSI+PHVzZSB4bGluazpocmVmPSIjcmVjdC0wIi8+PC9nPgo8ZyB0cmFuc2Zvcm09InRyYW5zbGF0ZSg0ODUwLDIyMzEpIj48dXNlIHhsaW5rOmhyZWY9IiNsYi0wIi8+PC9nPgo8ZyB0cmFuc2Zvcm09InRyYW5zbGF0ZSg1MjM4LDIyMzEpIj48dXNlIHhsaW5rOmhyZWY9IiN0LTAiLz48L2c+CjxnIHRyYW5zZm9ybT0idHJhbnNsYXRlKDM4OCwyMzI4KSI+PHVzZSB4bGluazpocmVmPSIjci0wIi8+PC9nPgo8ZyB0cmFuc2Zvcm09InRyYW5zbGF0ZSg0ODUsMjMyOCkiPjx1c2UgeGxpbms6aHJlZj0iI3JlY3QtMCIvPjwvZz4KPGcgdHJhbnNmb3JtPSJ0cmFuc2xhdGUoNTgyLDIzMjgpIj48dXNlIHhsaW5rOmhyZWY9IiNyZWN0LTAiLz48L2c+CjxnIHRyYW5zZm9ybT0idHJhbnNsYXRlKDY3OSwyMzI4KSI+PHVzZSB4bGluazpocmVmPSIjcmVjdC0wIi8+PC9nPgo8ZyB0cmFuc2Zvcm09InRyYW5zbGF0ZSg3NzYsMjMyOCkiPjx1c2UgeGxpbms6aHJlZj0iI3JlY3QtMCIvPjwvZz4KPGcgdHJhbnNmb3JtPSJ0cmFuc2xhdGUoODczLDIzMjgpIj48dXNlIHhsaW5rOmhyZWY9IiNsYi0wIi8+PC9nPgo8ZyB0cmFuc2Zvcm09InRyYW5zbGF0ZSg5NzAsMjMyOCkiPjx1c2UgeGxpbms6aHJlZj0iI25fcmItMCIvPjwvZz4KPGcgdHJhbnNmb3JtPSJ0cmFuc2xhdGUoMTA2NywyMzI4KSI+PHVzZSB4bGluazpocmVmPSIjcmVjdC0wIi8+PC9nPgo8ZyB0cmFuc2Zvcm09InRyYW5zbGF0ZSgxMTY0LDIzMjgpIj48dXNlIHhsaW5rOmhyZWY9IiNyZWN0LTAiLz48L2c+CjxnIHRyYW5zZm9ybT0idHJhbnNsYXRlKDEyNjEsMjMyOCkiPjx1c2UgeGxpbms6aHJlZj0iI2x0LTAiLz48L2c+CjxnIHRyYW5zZm9ybT0idHJhbnNsYXRlKDE0NTUsMjMyOCkiPjx1c2UgeGxpbms6aHJlZj0iI2VtcHR5LTAiLz48L2c+CjxnIHRyYW5zZm9ybT0idHJhbnNsYXRlKDE2NDksMjMyOCkiPjx1c2UgeGxpbms6aHJlZj0iI3QtMCIvPjwvZz4KPGcgdHJhbnNmb3JtPSJ0cmFuc2xhdGUoMTg0MywyMzI4KSI+PHVzZSB4bGluazpocmVmPSIjYi0wIi8+PC9nPgo8ZyB0cmFuc2Zvcm09InRyYW5zbGF0ZSgyMDM3LDIzMjgpIj48dXNlIHhsaW5rOmhyZWY9IiNyLTAiLz48L2c+CjxnIHRyYW5zZm9ybT0idHJhbnNsYXRlKDIxMzQsMjMyOCkiPjx1c2UgeGxpbms6aHJlZj0iI3JlY3QtMCIvPjwvZz4KPGcgdHJhbnNmb3JtPSJ0cmFuc2xhdGUoMjMyOCwyMzI4KSI+PHVzZSB4bGluazpocmVmPSIjcnQtMCIvPjwvZz4KPGcgdHJhbnNmb3JtPSJ0cmFuc2xhdGUoMjQyNSwyMzI4KSI+PHVzZSB4bGluazpocmVmPSIjbC0wIi8+PC9nPgo8ZyB0cmFuc2Zvcm09InRyYW5zbGF0ZSgyNzE2LDIzMjgpIj48dXNlIHhsaW5rOmhyZWY9IiNiLTAiLz48L2c+CjxnIHRyYW5zZm9ybT0idHJhbnNsYXRlKDMwMDcsMjMyOCkiPjx1c2UgeGxpbms6aHJlZj0iI2ItMCIvPjwvZz4KPGcgdHJhbnNmb3JtPSJ0cmFuc2xhdGUoMzIwMSwyMzI4KSI+PHVzZSB4bGluazpocmVmPSIjci0wIi8+PC9nPgo8ZyB0cmFuc2Zvcm09InRyYW5zbGF0ZSgzMjk4LDIzMjgpIj48dXNlIHhsaW5rOmhyZWY9IiNsLTAiLz48L2c+CjxnIHRyYW5zZm9ybT0idHJhbnNsYXRlKDM0OTIsMjMyOCkiPjx1c2UgeGxpbms6aHJlZj0iI3ItMCIvPjwvZz4KPGcgdHJhbnNmb3JtPSJ0cmFuc2xhdGUoMzU4OSwyMzI4KSI+PHVzZSB4bGluazpocmVmPSIjcmVjdC0wIi8+PC9nPgo8ZyB0cmFuc2Zvcm09InRyYW5zbGF0ZSgzNjg2LDIzMjgpIj48dXNlIHhsaW5rOmhyZWY9IiNsYi0wIi8+PC9nPgo8ZyB0cmFuc2Zvcm09InRyYW5zbGF0ZSgzODgwLDIzMjgpIj48dXNlIHhsaW5rOmhyZWY9IiNlbXB0eS0wIi8+PC9nPgo8ZyB0cmFuc2Zvcm09InRyYW5zbGF0ZSgzOTc3LDIzMjgpIj48dXNlIHhsaW5rOmhyZWY9IiNuX3JiLTAiLz48L2c+CjxnIHRyYW5zZm9ybT0idHJhbnNsYXRlKDQwNzQsMjMyOCkiPjx1c2UgeGxpbms6aHJlZj0iI2ItMCIvPjwvZz4KPGcgdHJhbnNmb3JtPSJ0cmFuc2xhdGUoNDI2OCwyMzI4KSI+PHVzZSB4bGluazpocmVmPSIjdC0wIi8+PC9nPgo8ZyB0cmFuc2Zvcm09InRyYW5zbGF0ZSg0NDYyLDIzMjgpIj48dXNlIHhsaW5rOmhyZWY9IiNydC0wIi8+PC9nPgo8ZyB0cmFuc2Zvcm09InRyYW5zbGF0ZSg0NTU5LDIzMjgpIj48dXNlIHhsaW5rOmhyZWY9IiNsYi0wIi8+PC9nPgo8ZyB0cmFuc2Zvcm09InRyYW5zbGF0ZSg0ODUwLDIzMjgpIj48dXNlIHhsaW5rOmhyZWY9IiNyZWN0LTAiLz48L2c+CjxnIHRyYW5zZm9ybT0idHJhbnNsYXRlKDUwNDQsMjMyOCkiPjx1c2UgeGxpbms6aHJlZj0iI3ItMCIvPjwvZz4KPGcgdHJhbnNmb3JtPSJ0cmFuc2xhdGUoNTE0MSwyMzI4KSI+PHVzZSB4bGluazpocmVmPSIjbGItMCIvPjwvZz4KPGcgdHJhbnNmb3JtPSJ0cmFuc2xhdGUoNTIzOCwyMzI4KSI+PHVzZSB4bGluazpocmVmPSIjbl9yYi0wIi8+PC9nPgo8ZyB0cmFuc2Zvcm09InRyYW5zbGF0ZSg1MzM1LDIzMjgpIj48dXNlIHhsaW5rOmhyZWY9IiNyYi0wIi8+PC9nPgo8ZyB0cmFuc2Zvcm09InRyYW5zbGF0ZSg1NDMyLDIzMjgpIj48dXNlIHhsaW5rOmhyZWY9IiNsLTAiLz48L2c+CjxnIHRyYW5zZm9ybT0idHJhbnNsYXRlKDk3LDI0MjUpIj48dXNlIHhsaW5rOmhyZWY9IiNyLTAiLz48L2c+CjxnIHRyYW5zZm9ybT0idHJhbnNsYXRlKDE5NCwyNDI1KSI+PHVzZSB4bGluazpocmVmPSIjbGItMCIvPjwvZz4KPGcgdHJhbnNmb3JtPSJ0cmFuc2xhdGUoNDg1LDI0MjUpIj48dXNlIHhsaW5rOmhyZWY9IiNyZWN0LTAiLz48L2c+CjxnIHRyYW5zZm9ybT0idHJhbnNsYXRlKDY3OSwyNDI1KSI+PHVzZSB4bGluazpocmVmPSIjcmVjdC0wIi8+PC9nPgo8ZyB0cmFuc2Zvcm09InRyYW5zbGF0ZSg3NzYsMjQyNSkiPjx1c2UgeGxpbms6aHJlZj0iI3JlY3QtMCIvPjwvZz4KPGcgdHJhbnNmb3JtPSJ0cmFuc2xhdGUoODczLDI0MjUpIj48dXNlIHhsaW5rOmhyZWY9IiNyZWN0LTAiLz48L2c+CjxnIHRyYW5zZm9ybT0idHJhbnNsYXRlKDk3MCwyNDI1KSI+PHVzZSB4bGluazpocmVmPSIjcmVjdC0wIi8+PC9nPgo8ZyB0cmFuc2Zvcm09InRyYW5zbGF0ZSgxMDY3LDI0MjUpIj48dXNlIHhsaW5rOmhyZWY9IiNsdC0wIi8+PC9nPgo8ZyB0cmFuc2Zvcm09InRyYW5zbGF0ZSgxMjYxLDI0MjUpIj48dXNlIHhsaW5rOmhyZWY9IiNuX3JiLTAiLz48L2c+CjxnIHRyYW5zZm9ybT0idHJhbnNsYXRlKDEzNTgsMjQyNSkiPjx1c2UgeGxpbms6aHJlZj0iI2ItMCIvPjwvZz4KPGcgdHJhbnNmb3JtPSJ0cmFuc2xhdGUoMTU1MiwyNDI1KSI+PHVzZSB4bGluazpocmVmPSIjZW1wdHktMCIvPjwvZz4KPGcgdHJhbnNmb3JtPSJ0cmFuc2xhdGUoMTc0NiwyNDI1KSI+PHVzZSB4bGluazpocmVmPSIjbl9yYi0wIi8+PC9nPgo8ZyB0cmFuc2Zvcm09InRyYW5zbGF0ZSgxODQzLDI0MjUpIj48dXNlIHhsaW5rOmhyZWY9IiNyZWN0LTAiLz48L2c+CjxnIHRyYW5zZm9ybT0idHJhbnNsYXRlKDE5NDAsMjQyNSkiPjx1c2UgeGxpbms6aHJlZj0iI2wtMCIvPjwvZz4KPGcgdHJhbnNmb3JtPSJ0cmFuc2xhdGUoMjEzNCwyNDI1KSI+PHVzZSB4bGluazpocmVmPSIjcnQtMCIvPjwvZz4KPGcgdHJhbnNmb3JtPSJ0cmFuc2xhdGUoMjIzMSwyNDI1KSI+PHVzZSB4bGluazpocmVmPSIjbGItMCIvPjwvZz4KPGcgdHJhbnNmb3JtPSJ0cmFuc2xhdGUoMjYxOSwyNDI1KSI+PHVzZSB4bGluazpocmVmPSIjbl9yYi0wIi8+PC9nPgo8ZyB0cmFuc2Zvcm09InRyYW5zbGF0ZSgyNzE2LDI0MjUpIj48dXNlIHhsaW5rOmhyZWY9IiNyZWN0LTAiLz48L2c+CjxnIHRyYW5zZm9ybT0idHJhbnNsYXRlKDI4MTMsMjQyNSkiPjx1c2UgeGxpbms6aHJlZj0iI2xiLTAiLz48L2c+CjxnIHRyYW5zZm9ybT0idHJhbnNsYXRlKDMwMDcsMjQyNSkiPjx1c2UgeGxpbms6aHJlZj0iI3QtMCIvPjwvZz4KPGcgdHJhbnNmb3JtPSJ0cmFuc2xhdGUoMzY4NiwyNDI1KSI+PHVzZSB4bGluazpocmVmPSIjcmVjdC0wIi8+PC9nPgo8ZyB0cmFuc2Zvcm09InRyYW5zbGF0ZSgzOTc3LDI0MjUpIj48dXNlIHhsaW5rOmhyZWY9IiNyLTAiLz48L2c+CjxnIHRyYW5zZm9ybT0idHJhbnNsYXRlKDQwNzQsMjQyNSkiPjx1c2UgeGxpbms6aHJlZj0iI3JlY3QtMCIvPjwvZz4KPGcgdHJhbnNmb3JtPSJ0cmFuc2xhdGUoNDE3MSwyNDI1KSI+PHVzZSB4bGluazpocmVmPSIjbGItMCIvPjwvZz4KPGcgdHJhbnNmb3JtPSJ0cmFuc2xhdGUoNDU1OSwyNDI1KSI+PHVzZSB4bGluazpocmVmPSIjcnQtMCIvPjwvZz4KPGcgdHJhbnNmb3JtPSJ0cmFuc2xhdGUoNDY1NiwyNDI1KSI+PHVzZSB4bGluazpocmVmPSIjbGItMCIvPjwvZz4KPGcgdHJhbnNmb3JtPSJ0cmFuc2xhdGUoNDc1MywyNDI1KSI+PHVzZSB4bGluazpocmVmPSIjbl9yYi0wIi8+PC9nPgo8ZyB0cmFuc2Zvcm09InRyYW5zbGF0ZSg0ODUwLDI0MjUpIj48dXNlIHhsaW5rOmhyZWY9IiNyZWN0LTAiLz48L2c+CjxnIHRyYW5zZm9ybT0idHJhbnNsYXRlKDQ5NDcsMjQyNSkiPjx1c2UgeGxpbms6aHJlZj0iI2xiLTAiLz48L2c+CjxnIHRyYW5zZm9ybT0idHJhbnNsYXRlKDUxNDEsMjQyNSkiPjx1c2UgeGxpbms6aHJlZj0iI3J0LTAiLz48L2c+CjxnIHRyYW5zZm9ybT0idHJhbnNsYXRlKDUyMzgsMjQyNSkiPjx1c2UgeGxpbms6aHJlZj0iI3JlY3QtMCIvPjwvZz4KPGcgdHJhbnNmb3JtPSJ0cmFuc2xhdGUoNTMzNSwyNDI1KSI+PHVzZSB4bGluazpocmVmPSIjbHQtMCIvPjwvZz4KPGcgdHJhbnNmb3JtPSJ0cmFuc2xhdGUoMTk0LDI1MjIpIj48dXNlIHhsaW5rOmhyZWY9IiNydC0wIi8+PC9nPgo8ZyB0cmFuc2Zvcm09InRyYW5zbGF0ZSgyOTEsMjUyMikiPjx1c2UgeGxpbms6aHJlZj0iI3JlY3QtMCIvPjwvZz4KPGcgdHJhbnNmb3JtPSJ0cmFuc2xhdGUoMzg4LDI1MjIpIj48dXNlIHhsaW5rOmhyZWY9IiNyZWN0LTAiLz48L2c+CjxnIHRyYW5zZm9ybT0idHJhbnNsYXRlKDQ4NSwyNTIyKSI+PHVzZSB4bGluazpocmVmPSIjcmVjdC0wIi8+PC9nPgo8ZyB0cmFuc2Zvcm09InRyYW5zbGF0ZSg1ODIsMjUyMikiPjx1c2UgeGxpbms6aHJlZj0iI3JlY3QtMCIvPjwvZz4KPGcgdHJhbnNmb3JtPSJ0cmFuc2xhdGUoNjc5LDI1MjIpIj48dXNlIHhsaW5rOmhyZWY9IiNyZWN0LTAiLz48L2c+CjxnIHRyYW5zZm9ybT0idHJhbnNsYXRlKDc3NiwyNTIyKSI+PHVzZSB4bGluazpocmVmPSIjcmVjdC0wIi8+PC9nPgo8ZyB0cmFuc2Zvcm09InRyYW5zbGF0ZSg4NzMsMjUyMikiPjx1c2UgeGxpbms6aHJlZj0iI3JlY3QtMCIvPjwvZz4KPGcgdHJhbnNmb3JtPSJ0cmFuc2xhdGUoMTE2NCwyNTIyKSI+PHVzZSB4bGluazpocmVmPSIjci0wIi8+PC9nPgo8ZyB0cmFuc2Zvcm09InRyYW5zbGF0ZSgxMjYxLDI1MjIpIj48dXNlIHhsaW5rOmhyZWY9IiNyZWN0LTAiLz48L2c+CjxnIHRyYW5zZm9ybT0idHJhbnNsYXRlKDEzNTgsMjUyMikiPjx1c2UgeGxpbms6aHJlZj0iI2x0LTAiLz48L2c+CjxnIHRyYW5zZm9ybT0idHJhbnNsYXRlKDE2NDksMjUyMikiPjx1c2UgeGxpbms6aHJlZj0iI3ItMCIvPjwvZz4KPGcgdHJhbnNmb3JtPSJ0cmFuc2xhdGUoMTc0NiwyNTIyKSI+PHVzZSB4bGluazpocmVmPSIjcmVjdC0wIi8+PC9nPgo8ZyB0cmFuc2Zvcm09InRyYW5zbGF0ZSgxODQzLDI1MjIpIj48dXNlIHhsaW5rOmhyZWY9IiNsdC0wIi8+PC9nPgo8ZyB0cmFuc2Zvcm09InRyYW5zbGF0ZSgyMDM3LDI1MjIpIj48dXNlIHhsaW5rOmhyZWY9IiNiLTAiLz48L2c+CjxnIHRyYW5zZm9ybT0idHJhbnNsYXRlKDIxMzQsMjUyMikiPjx1c2UgeGxpbms6aHJlZj0iI25fcmItMCIvPjwvZz4KPGcgdHJhbnNmb3JtPSJ0cmFuc2xhdGUoMjIzMSwyNTIyKSI+PHVzZSB4bGluazpocmVmPSIjcmVjdC0wIi8+PC9nPgo8ZyB0cmFuc2Zvcm09InRyYW5zbGF0ZSgyNTIyLDI1MjIpIj48dXNlIHhsaW5rOmhyZWY9IiNyYi0wIi8+PC9nPgo8ZyB0cmFuc2Zvcm09InRyYW5zbGF0ZSgyNjE5LDI1MjIpIj48dXNlIHhsaW5rOmhyZWY9IiNyZWN0LTAiLz48L2c+CjxnIHRyYW5zZm9ybT0idHJhbnNsYXRlKDI3MTYsMjUyMikiPjx1c2UgeGxpbms6aHJlZj0iI3JlY3QtMCIvPjwvZz4KPGcgdHJhbnNmb3JtPSJ0cmFuc2xhdGUoMjgxMywyNTIyKSI+PHVzZSB4bGluazpocmVmPSIjcmVjdC0wIi8+PC9nPgo8ZyB0cmFuc2Zvcm09InRyYW5zbGF0ZSgyOTEwLDI1MjIpIj48dXNlIHhsaW5rOmhyZWY9IiNsYi0wIi8+PC9nPgo8ZyB0cmFuc2Zvcm09InRyYW5zbGF0ZSgzMjAxLDI1MjIpIj48dXNlIHhsaW5rOmhyZWY9IiNlbXB0eS0wIi8+PC9nPgo8ZyB0cmFuc2Zvcm09InRyYW5zbGF0ZSgzMjk4LDI1MjIpIj48dXNlIHhsaW5rOmhyZWY9IiNuX3JiLTAiLz48L2c+CjxnIHRyYW5zZm9ybT0idHJhbnNsYXRlKDMzOTUsMjUyMikiPjx1c2UgeGxpbms6aHJlZj0iI3JiLTAiLz48L2c+CjxnIHRyYW5zZm9ybT0idHJhbnNsYXRlKDM0OTIsMjUyMikiPjx1c2UgeGxpbms6aHJlZj0iI3JlY3QtMCIvPjwvZz4KPGcgdHJhbnNmb3JtPSJ0cmFuc2xhdGUoMzU4OSwyNTIyKSI+PHVzZSB4bGluazpocmVmPSIjcmVjdC0wIi8+PC9nPgo8ZyB0cmFuc2Zvcm09InRyYW5zbGF0ZSgzNjg2LDI1MjIpIj48dXNlIHhsaW5rOmhyZWY9IiNyZWN0LTAiLz48L2c+CjxnIHRyYW5zZm9ybT0idHJhbnNsYXRlKDM3ODMsMjUyMikiPjx1c2UgeGxpbms6aHJlZj0iI2xiLTAiLz48L2c+CjxnIHRyYW5zZm9ybT0idHJhbnNsYXRlKDQxNzEsMjUyMikiPjx1c2UgeGxpbms6aHJlZj0iI3QtMCIvPjwvZz4KPGcgdHJhbnNmb3JtPSJ0cmFuc2xhdGUoNDM2NSwyNTIyKSI+PHVzZSB4bGluazpocmVmPSIjZW1wdHktMCIvPjwvZz4KPGcgdHJhbnNmb3JtPSJ0cmFuc2xhdGUoNDY1NiwyNTIyKSI+PHVzZSB4bGluazpocmVmPSIjcmVjdC0wIi8+PC9nPgo8ZyB0cmFuc2Zvcm09InRyYW5zbGF0ZSg0NzUzLDI1MjIpIj48dXNlIHhsaW5rOmhyZWY9IiNyZWN0LTAiLz48L2c+CjxnIHRyYW5zZm9ybT0idHJhbnNsYXRlKDQ4NTAsMjUyMikiPjx1c2UgeGxpbms6aHJlZj0iI3JlY3QtMCIvPjwvZz4KPGcgdHJhbnNmb3JtPSJ0cmFuc2xhdGUoNDk0NywyNTIyKSI+PHVzZSB4bGluazpocmVmPSIjcmVjdC0wIi8+PC9nPgo8ZyB0cmFuc2Zvcm09InRyYW5zbGF0ZSg1MDQ0LDI1MjIpIj48dXNlIHhsaW5rOmhyZWY9IiNsYi0wIi8+PC9nPgo8ZyB0cmFuc2Zvcm09InRyYW5zbGF0ZSgyOTEsMjYxOSkiPjx1c2UgeGxpbms6aHJlZj0iI3JlY3QtMCIvPjwvZz4KPGcgdHJhbnNmb3JtPSJ0cmFuc2xhdGUoMzg4LDI2MTkpIj48dXNlIHhsaW5rOmhyZWY9IiNyZWN0LTAiLz48L2c+CjxnIHRyYW5zZm9ybT0idHJhbnNsYXRlKDc3NiwyNjE5KSI+PHVzZSB4bGluazpocmVmPSIjcmVjdC0wIi8+PC9nPgo8ZyB0cmFuc2Zvcm09InRyYW5zbGF0ZSg4NzMsMjYxOSkiPjx1c2UgeGxpbms6aHJlZj0iI3JlY3QtMCIvPjwvZz4KPGcgdHJhbnNmb3JtPSJ0cmFuc2xhdGUoOTcwLDI2MTkpIj48dXNlIHhsaW5rOmhyZWY9IiNyZWN0LTAiLz48L2c+CjxnIHRyYW5zZm9ybT0idHJhbnNsYXRlKDEwNjcsMjYxOSkiPjx1c2UgeGxpbms6aHJlZj0iI2xiLTAiLz48L2c+CjxnIHRyYW5zZm9ybT0idHJhbnNsYXRlKDIwMzcsMjYxOSkiPjx1c2UgeGxpbms6aHJlZj0iI3J0LTAiLz48L2c+CjxnIHRyYW5zZm9ybT0idHJhbnNsYXRlKDIxMzQsMjYxOSkiPjx1c2UgeGxpbms6aHJlZj0iI3JlY3QtMCIvPjwvZz4KPGcgdHJhbnNmb3JtPSJ0cmFuc2xhdGUoMjIzMSwyNjE5KSI+PHVzZSB4bGluazpocmVmPSIjcmVjdC0wIi8+PC9nPgo8ZyB0cmFuc2Zvcm09InRyYW5zbGF0ZSgyMzI4LDI2MTkpIj48dXNlIHhsaW5rOmhyZWY9IiNsYi0wIi8+PC9nPgo8ZyB0cmFuc2Zvcm09InRyYW5zbGF0ZSgyNDI1LDI2MTkpIj48dXNlIHhsaW5rOmhyZWY9IiNuX3JiLTAiLz48L2c+CjxnIHRyYW5zZm9ybT0idHJhbnNsYXRlKDI1MjIsMjYxOSkiPjx1c2UgeGxpbms6aHJlZj0iI3JlY3QtMCIvPjwvZz4KPGcgdHJhbnNmb3JtPSJ0cmFuc2xhdGUoMjkxMCwyNjE5KSI+PHVzZSB4bGluazpocmVmPSIjcmVjdC0wIi8+PC9nPgo8ZyB0cmFuc2Zvcm09InRyYW5zbGF0ZSgzMjk4LDI2MTkpIj48dXNlIHhsaW5rOmhyZWY9IiNyLTAiLz48L2c+CjxnIHRyYW5zZm9ybT0idHJhbnNsYXRlKDMzOTUsMjYxOSkiPjx1c2UgeGxpbms6aHJlZj0iI3JlY3QtMCIvPjwvZz4KPGcgdHJhbnNmb3JtPSJ0cmFuc2xhdGUoMzQ5MiwyNjE5KSI+PHVzZSB4bGluazpocmVmPSIjcmVjdC0wIi8+PC9nPgo8ZyB0cmFuc2Zvcm09InRyYW5zbGF0ZSgzNzgzLDI2MTkpIj48dXNlIHhsaW5rOmhyZWY9IiNyZWN0LTAiLz48L2c+CjxnIHRyYW5zZm9ybT0idHJhbnNsYXRlKDM5NzcsMjYxOSkiPjx1c2UgeGxpbms6aHJlZj0iI3JiLTAiLz48L2c+CjxnIHRyYW5zZm9ybT0idHJhbnNsYXRlKDQwNzQsMjYxOSkiPjx1c2UgeGxpbms6aHJlZj0iI2xiLTAiLz48L2c+CjxnIHRyYW5zZm9ybT0idHJhbnNsYXRlKDQ2NTYsMjYxOSkiPjx1c2UgeGxpbms6aHJlZj0iI3JlY3QtMCIvPjwvZz4KPGcgdHJhbnNmb3JtPSJ0cmFuc2xhdGUoNTA0NCwyNjE5KSI+PHVzZSB4bGluazpocmVmPSIjcmVjdC0wIi8+PC9nPgo8ZyB0cmFuc2Zvcm09InRyYW5zbGF0ZSg1MTQxLDI2MTkpIj48dXNlIHhsaW5rOmhyZWY9IiNyZWN0LTAiLz48L2c+CjxnIHRyYW5zZm9ybT0idHJhbnNsYXRlKDUyMzgsMjYxOSkiPjx1c2UgeGxpbms6aHJlZj0iI2wtMCIvPjwvZz4KPGcgdHJhbnNmb3JtPSJ0cmFuc2xhdGUoMCwyNzE2KSI+PHVzZSB4bGluazpocmVmPSIjcmItMCIvPjwvZz4KPGcgdHJhbnNmb3JtPSJ0cmFuc2xhdGUoOTcsMjcxNikiPjx1c2UgeGxpbms6aHJlZj0iI2wtMCIvPjwvZz4KPGcgdHJhbnNmb3JtPSJ0cmFuc2xhdGUoMjkxLDI3MTYpIj48dXNlIHhsaW5rOmhyZWY9IiNydC0wIi8+PC9nPgo8ZyB0cmFuc2Zvcm09InRyYW5zbGF0ZSgzODgsMjcxNikiPjx1c2UgeGxpbms6aHJlZj0iI3JlY3QtMCIvPjwvZz4KPGcgdHJhbnNmb3JtPSJ0cmFuc2xhdGUoNTgyLDI3MTYpIj48dXNlIHhsaW5rOmhyZWY9IiNlbXB0eS0wIi8+PC9nPgo8ZyB0cmFuc2Zvcm09InRyYW5zbGF0ZSg3NzYsMjcxNikiPjx1c2UgeGxpbms6aHJlZj0iI3JlY3QtMCIvPjwvZz4KPGcgdHJhbnNmb3JtPSJ0cmFuc2xhdGUoODczLDI3MTYpIj48dXNlIHhsaW5rOmhyZWY9IiNyZWN0LTAiLz48L2c+CjxnIHRyYW5zZm9ybT0idHJhbnNsYXRlKDEwNjcsMjcxNikiPjx1c2UgeGxpbms6aHJlZj0iI3JlY3QtMCIvPjwvZz4KPGcgdHJhbnNmb3JtPSJ0cmFuc2xhdGUoMTE2NCwyNzE2KSI+PHVzZSB4bGluazpocmVmPSIjcmVjdC0wIi8+PC9nPgo8ZyB0cmFuc2Zvcm09InRyYW5zbGF0ZSgxMjYxLDI3MTYpIj48dXNlIHhsaW5rOmhyZWY9IiNyZWN0LTAiLz48L2c+CjxnIHRyYW5zZm9ybT0idHJhbnNsYXRlKDEzNTgsMjcxNikiPjx1c2UgeGxpbms6aHJlZj0iI3JlY3QtMCIvPjwvZz4KPGcgdHJhbnNmb3JtPSJ0cmFuc2xhdGUoMTQ1NSwyNzE2KSI+PHVzZSB4bGluazpocmVmPSIjbGItMCIvPjwvZz4KPGcgdHJhbnNmb3JtPSJ0cmFuc2xhdGUoMTY0OSwyNzE2KSI+PHVzZSB4bGluazpocmVmPSIjci0wIi8+PC9nPgo8ZyB0cmFuc2Zvcm09InRyYW5zbGF0ZSgxNzQ2LDI3MTYpIj48dXNlIHhsaW5rOmhyZWY9IiNyZWN0LTAiLz48L2c+CjxnIHRyYW5zZm9ybT0idHJhbnNsYXRlKDE4NDMsMjcxNikiPjx1c2UgeGxpbms6aHJlZj0iI3JlY3QtMCIvPjwvZz4KPGcgdHJhbnNmb3JtPSJ0cmFuc2xhdGUoMTk0MCwyNzE2KSI+PHVzZSB4bGluazpocmVmPSIjbGItMCIvPjwvZz4KPGcgdHJhbnNmb3JtPSJ0cmFuc2xhdGUoMjEzNCwyNzE2KSI+PHVzZSB4bGluazpocmVmPSIjcnQtMCIvPjwvZz4KPGcgdHJhbnNmb3JtPSJ0cmFuc2xhdGUoMjIzMSwyNzE2KSI+PHVzZSB4bGluazpocmVmPSIjcmVjdC0wIi8+PC9nPgo8ZyB0cmFuc2Zvcm09InRyYW5zbGF0ZSgyMzI4LDI3MTYpIj48dXNlIHhsaW5rOmhyZWY9IiNyZWN0LTAiLz48L2c+CjxnIHRyYW5zZm9ybT0idHJhbnNsYXRlKDI0MjUsMjcxNikiPjx1c2UgeGxpbms6aHJlZj0iI3JlY3QtMCIvPjwvZz4KPGcgdHJhbnNmb3JtPSJ0cmFuc2xhdGUoMjUyMiwyNzE2KSI+PHVzZSB4bGluazpocmVmPSIjcmVjdC0wIi8+PC9nPgo8ZyB0cmFuc2Zvcm09InRyYW5zbGF0ZSgyNzE2LDI3MTYpIj48dXNlIHhsaW5rOmhyZWY9IiNlbXB0eS0wIi8+PC9nPgo8ZyB0cmFuc2Zvcm09InRyYW5zbGF0ZSgyOTEwLDI3MTYpIj48dXNlIHhsaW5rOmhyZWY9IiNyZWN0LTAiLz48L2c+CjxnIHRyYW5zZm9ybT0idHJhbnNsYXRlKDMwMDcsMjcxNikiPjx1c2UgeGxpbms6aHJlZj0iI2wtMCIvPjwvZz4KPGcgdHJhbnNmb3JtPSJ0cmFuc2xhdGUoMzM5NSwyNzE2KSI+PHVzZSB4bGluazpocmVmPSIjcnQtMCIvPjwvZz4KPGcgdHJhbnNmb3JtPSJ0cmFuc2xhdGUoMzQ5MiwyNzE2KSI+PHVzZSB4bGluazpocmVmPSIjcmVjdC0wIi8+PC9nPgo8ZyB0cmFuc2Zvcm09InRyYW5zbGF0ZSgzNTg5LDI3MTYpIj48dXNlIHhsaW5rOmhyZWY9IiNyZWN0LTAiLz48L2c+CjxnIHRyYW5zZm9ybT0idHJhbnNsYXRlKDM2ODYsMjcxNikiPjx1c2UgeGxpbms6aHJlZj0iI3JlY3QtMCIvPjwvZz4KPGcgdHJhbnNmb3JtPSJ0cmFuc2xhdGUoMzc4MywyNzE2KSI+PHVzZSB4bGluazpocmVmPSIjcmVjdC0wIi8+PC9nPgo8ZyB0cmFuc2Zvcm09InRyYW5zbGF0ZSgzOTc3LDI3MTYpIj48dXNlIHhsaW5rOmhyZWY9IiNydC0wIi8+PC9nPgo8ZyB0cmFuc2Zvcm09InRyYW5zbGF0ZSg0MDc0LDI3MTYpIj48dXNlIHhsaW5rOmhyZWY9IiNyZWN0LTAiLz48L2c+CjxnIHRyYW5zZm9ybT0idHJhbnNsYXRlKDQxNzEsMjcxNikiPjx1c2UgeGxpbms6aHJlZj0iI3JlY3QtMCIvPjwvZz4KPGcgdHJhbnNmb3JtPSJ0cmFuc2xhdGUoNDI2OCwyNzE2KSI+PHVzZSB4bGluazpocmVmPSIjbC0wIi8+PC9nPgo8ZyB0cmFuc2Zvcm09InRyYW5zbGF0ZSg0MzY1LDI3MTYpIj48dXNlIHhsaW5rOmhyZWY9IiNuX3JiLTAiLz48L2c+CjxnIHRyYW5zZm9ybT0idHJhbnNsYXRlKDQ0NjIsMjcxNikiPjx1c2UgeGxpbms6aHJlZj0iI2ItMCIvPjwvZz4KPGcgdHJhbnNmb3JtPSJ0cmFuc2xhdGUoNDU1OSwyNzE2KSI+PHVzZSB4bGluazpocmVmPSIjbl9yYi0wIi8+PC9nPgo8ZyB0cmFuc2Zvcm09InRyYW5zbGF0ZSg0NjU2LDI3MTYpIj48dXNlIHhsaW5rOmhyZWY9IiNyZWN0LTAiLz48L2c+CjxnIHRyYW5zZm9ybT0idHJhbnNsYXRlKDQ4NTAsMjcxNikiPjx1c2UgeGxpbms6aHJlZj0iI2VtcHR5LTAiLz48L2c+CjxnIHRyYW5zZm9ybT0idHJhbnNsYXRlKDUwNDQsMjcxNikiPjx1c2UgeGxpbms6aHJlZj0iI3JlY3QtMCIvPjwvZz4KPGcgdHJhbnNmb3JtPSJ0cmFuc2xhdGUoNTE0MSwyNzE2KSI+PHVzZSB4bGluazpocmVmPSIjbHQtMCIvPjwvZz4KPGcgdHJhbnNmb3JtPSJ0cmFuc2xhdGUoNTQzMiwyNzE2KSI+PHVzZSB4bGluazpocmVmPSIjYi0wIi8+PC9nPgo8ZyB0cmFuc2Zvcm09InRyYW5zbGF0ZSgwLDI4MTMpIj48dXNlIHhsaW5rOmhyZWY9IiNyZWN0LTAiLz48L2c+CjxnIHRyYW5zZm9ybT0idHJhbnNsYXRlKDM4OCwyODEzKSI+PHVzZSB4bGluazpocmVmPSIjcmVjdC0wIi8+PC9nPgo8ZyB0cmFuc2Zvcm09InRyYW5zbGF0ZSg2NzksMjgxMykiPjx1c2UgeGxpbms6aHJlZj0iI25fcmItMCIvPjwvZz4KPGcgdHJhbnNmb3JtPSJ0cmFuc2xhdGUoNzc2LDI4MTMpIj48dXNlIHhsaW5rOmhyZWY9IiNyZWN0LTAiLz48L2c+CjxnIHRyYW5zZm9ybT0idHJhbnNsYXRlKDg3MywyODEzKSI+PHVzZSB4bGluazpocmVmPSIjcmVjdC0wIi8+PC9nPgo8ZyB0cmFuc2Zvcm09InRyYW5zbGF0ZSg5NzAsMjgxMykiPjx1c2UgeGxpbms6aHJlZj0iI3JlY3QtMCIvPjwvZz4KPGcgdHJhbnNmb3JtPSJ0cmFuc2xhdGUoMTA2NywyODEzKSI+PHVzZSB4bGluazpocmVmPSIjcmVjdC0wIi8+PC9nPgo8ZyB0cmFuc2Zvcm09InRyYW5zbGF0ZSgxMTY0LDI4MTMpIj48dXNlIHhsaW5rOmhyZWY9IiNyZWN0LTAiLz48L2c+CjxnIHRyYW5zZm9ybT0idHJhbnNsYXRlKDEyNjEsMjgxMykiPjx1c2UgeGxpbms6aHJlZj0iI3JlY3QtMCIvPjwvZz4KPGcgdHJhbnNmb3JtPSJ0cmFuc2xhdGUoMTQ1NSwyODEzKSI+PHVzZSB4bGluazpocmVmPSIjcmVjdC0wIi8+PC9nPgo8ZyB0cmFuc2Zvcm09InRyYW5zbGF0ZSgxNzQ2LDI4MTMpIj48dXNlIHhsaW5rOmhyZWY9IiN0LTAiLz48L2c+CjxnIHRyYW5zZm9ybT0idHJhbnNsYXRlKDE5NDAsMjgxMykiPjx1c2UgeGxpbms6aHJlZj0iI3JlY3QtMCIvPjwvZz4KPGcgdHJhbnNmb3JtPSJ0cmFuc2xhdGUoMjQyNSwyODEzKSI+PHVzZSB4bGluazpocmVmPSIjcnQtMCIvPjwvZz4KPGcgdHJhbnNmb3JtPSJ0cmFuc2xhdGUoMjUyMiwyODEzKSI+PHVzZSB4bGluazpocmVmPSIjcmVjdC0wIi8+PC9nPgo8ZyB0cmFuc2Zvcm09InRyYW5zbGF0ZSgyODEzLDI4MTMpIj48dXNlIHhsaW5rOmhyZWY9IiNuX3JiLTAiLz48L2c+CjxnIHRyYW5zZm9ybT0idHJhbnNsYXRlKDI5MTAsMjgxMykiPjx1c2UgeGxpbms6aHJlZj0iI3JlY3QtMCIvPjwvZz4KPGcgdHJhbnNmb3JtPSJ0cmFuc2xhdGUoMzIwMSwyODEzKSI+PHVzZSB4bGluazpocmVmPSIjYi0wIi8+PC9nPgo8ZyB0cmFuc2Zvcm09InRyYW5zbGF0ZSgzNDkyLDI4MTMpIj48dXNlIHhsaW5rOmhyZWY9IiNydC0wIi8+PC9nPgo8ZyB0cmFuc2Zvcm09InRyYW5zbGF0ZSgzNTg5LDI4MTMpIj48dXNlIHhsaW5rOmhyZWY9IiNyZWN0LTAiLz48L2c+CjxnIHRyYW5zZm9ybT0idHJhbnNsYXRlKDM3ODMsMjgxMykiPjx1c2UgeGxpbms6aHJlZj0iI3JlY3QtMCIvPjwvZz4KPGcgdHJhbnNmb3JtPSJ0cmFuc2xhdGUoMzg4MCwyODEzKSI+PHVzZSB4bGluazpocmVmPSIjbC0wIi8+PC9nPgo8ZyB0cmFuc2Zvcm09InRyYW5zbGF0ZSg0MDc0LDI4MTMpIj48dXNlIHhsaW5rOmhyZWY9IiNydC0wIi8+PC9nPgo8ZyB0cmFuc2Zvcm09InRyYW5zbGF0ZSg0MTcxLDI4MTMpIj48dXNlIHhsaW5rOmhyZWY9IiNsdC0wIi8+PC9nPgo8ZyB0cmFuc2Zvcm09InRyYW5zbGF0ZSg0MzY1LDI4MTMpIj48dXNlIHhsaW5rOmhyZWY9IiNyLTAiLz48L2c+CjxnIHRyYW5zZm9ybT0idHJhbnNsYXRlKDQ0NjIsMjgxMykiPjx1c2UgeGxpbms6aHJlZj0iI3JlY3QtMCIvPjwvZz4KPGcgdHJhbnNmb3JtPSJ0cmFuc2xhdGUoNDU1OSwyODEzKSI+PHVzZSB4bGluazpocmVmPSIjcmVjdC0wIi8+PC9nPgo8ZyB0cmFuc2Zvcm09InRyYW5zbGF0ZSg0NjU2LDI4MTMpIj48dXNlIHhsaW5rOmhyZWY9IiNyZWN0LTAiLz48L2c+CjxnIHRyYW5zZm9ybT0idHJhbnNsYXRlKDQ5NDcsMjgxMykiPjx1c2UgeGxpbms6aHJlZj0iI25fcmItMCIvPjwvZz4KPGcgdHJhbnNmb3JtPSJ0cmFuc2xhdGUoNTA0NCwyODEzKSI+PHVzZSB4bGluazpocmVmPSIjcmVjdC0wIi8+PC9nPgo8ZyB0cmFuc2Zvcm09InRyYW5zbGF0ZSg1NDMyLDI4MTMpIj48dXNlIHhsaW5rOmhyZWY9IiNyZWN0LTAiLz48L2c+CjxnIHRyYW5zZm9ybT0idHJhbnNsYXRlKDAsMjkxMCkiPjx1c2UgeGxpbms6aHJlZj0iI3J0LTAiLz48L2c+CjxnIHRyYW5zZm9ybT0idHJhbnNsYXRlKDk3LDI5MTApIj48dXNlIHhsaW5rOmhyZWY9IiNsLTAiLz48L2c+CjxnIHRyYW5zZm9ybT0idHJhbnNsYXRlKDI5MSwyOTEwKSI+PHVzZSB4bGluazpocmVmPSIjci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3JlY3QtMCIvPjwvZz4KPGcgdHJhbnNmb3JtPSJ0cmFuc2xhdGUoNzc2LDI5MTApIj48dXNlIHhsaW5rOmhyZWY9IiNyZWN0LTAiLz48L2c+CjxnIHRyYW5zZm9ybT0idHJhbnNsYXRlKDg3MywyOTEwKSI+PHVzZSB4bGluazpocmVmPSIjbHQtMCIvPjwvZz4KPGcgdHJhbnNmb3JtPSJ0cmFuc2xhdGUoMTA2NywyOTEwKSI+PHVzZSB4bGluazpocmVmPSIjcnQtMCIvPjwvZz4KPGcgdHJhbnNmb3JtPSJ0cmFuc2xhdGUoMTE2NCwyOTEwKSI+PHVzZSB4bGluazpocmVmPSIjcmVjdC0wIi8+PC9nPgo8ZyB0cmFuc2Zvcm09InRyYW5zbGF0ZSgxMjYxLDI5MTApIj48dXNlIHhsaW5rOmhyZWY9IiNyZWN0LTAiLz48L2c+CjxnIHRyYW5zZm9ybT0idHJhbnNsYXRlKDE0NTUsMjkxMCkiPjx1c2UgeGxpbms6aHJlZj0iI3JlY3QtMCIvPjwvZz4KPGcgdHJhbnNmb3JtPSJ0cmFuc2xhdGUoMTU1MiwyOTEwKSI+PHVzZSB4bGluazpocmVmPSIjbC0wIi8+PC9nPgo8ZyB0cmFuc2Zvcm09InRyYW5zbGF0ZSgxOTQwLDI5MTApIj48dXNlIHhsaW5rOmhyZWY9IiNydC0wIi8+PC9nPgo8ZyB0cmFuc2Zvcm09InRyYW5zbGF0ZSgyMDM3LDI5MTApIj48dXNlIHhsaW5rOmhyZWY9IiNyZWN0LTAiLz48L2c+CjxnIHRyYW5zZm9ybT0idHJhbnNsYXRlKDIxMzQsMjkxMCkiPjx1c2UgeGxpbms6aHJlZj0iI3JlY3QtMCIvPjwvZz4KPGcgdHJhbnNmb3JtPSJ0cmFuc2xhdGUoMjIzMSwyOTEwKSI+PHVzZSB4bGluazpocmVmPSIjbC0wIi8+PC9nPgo8ZyB0cmFuc2Zvcm09InRyYW5zbGF0ZSgyNTIyLDI5MTApIj48dXNlIHhsaW5rOmhyZWY9IiNydC0wIi8+PC9nPgo8ZyB0cmFuc2Zvcm09InRyYW5zbGF0ZSgyNjE5LDI5MTApIj48dXNlIHhsaW5rOmhyZWY9IiNyZWN0LTAiLz48L2c+CjxnIHRyYW5zZm9ybT0idHJhbnNsYXRlKDI3MTYsMjkxMCkiPjx1c2UgeGxpbms6aHJlZj0iI3JlY3QtMCIvPjwvZz4KPGcgdHJhbnNmb3JtPSJ0cmFuc2xhdGUoMjgxMywyOTEwKSI+PHVzZSB4bGluazpocmVmPSIjcmVjdC0wIi8+PC9nPgo8ZyB0cmFuc2Zvcm09InRyYW5zbGF0ZSgyOTEwLDI5MTApIj48dXNlIHhsaW5rOmhyZWY9IiNsdC0wIi8+PC9nPgo8ZyB0cmFuc2Zvcm09InRyYW5zbGF0ZSgzMjAxLDI5MTApIj48dXNlIHhsaW5rOmhyZWY9IiNyZWN0LTAiLz48L2c+CjxnIHRyYW5zZm9ybT0idHJhbnNsYXRlKDMzOTUsMjkxMCkiPjx1c2UgeGxpbms6aHJlZj0iI2VtcHR5LTAiLz48L2c+CjxnIHRyYW5zZm9ybT0idHJhbnNsYXRlKDM1ODksMjkxMCkiPjx1c2UgeGxpbms6aHJlZj0iI3QtMCIvPjwvZz4KPGcgdHJhbnNmb3JtPSJ0cmFuc2xhdGUoMzc4MywyOTEwKSI+PHVzZSB4bGluazpocmVmPSIjdC0wIi8+PC9nPgo8ZyB0cmFuc2Zvcm09InRyYW5zbGF0ZSgzODgwLDI5MTApIj48dXNlIHhsaW5rOmhyZWY9IiNuX3JiLTAiLz48L2c+CjxnIHRyYW5zZm9ybT0idHJhbnNsYXRlKDM5NzcsMjkxMCkiPjx1c2UgeGxpbms6aHJlZj0iI2ItMCIvPjwvZz4KPGcgdHJhbnNmb3JtPSJ0cmFuc2xhdGUoNDI2OCwyOTEwKSI+PHVzZSB4bGluazpocmVmPSIjZW1wdHktMCIvPjwvZz4KPGcgdHJhbnNmb3JtPSJ0cmFuc2xhdGUoNDY1NiwyOTEwKSI+PHVzZSB4bGluazpocmVmPSIjcnQtMCIvPjwvZz4KPGcgdHJhbnNmb3JtPSJ0cmFuc2xhdGUoNDc1MywyOTEwKSI+PHVzZSB4bGluazpocmVmPSIjcmVjdC0wIi8+PC9nPgo8ZyB0cmFuc2Zvcm09InRyYW5zbGF0ZSg0ODUwLDI5MTApIj48dXNlIHhsaW5rOmhyZWY9IiNyZWN0LTAiLz48L2c+CjxnIHRyYW5zZm9ybT0idHJhbnNsYXRlKDQ5NDcsMjkxMCkiPjx1c2UgeGxpbms6aHJlZj0iI3JlY3QtMCIvPjwvZz4KPGcgdHJhbnNmb3JtPSJ0cmFuc2xhdGUoNTA0NCwyOTEwKSI+PHVzZSB4bGluazpocmVmPSIjcmVjdC0wIi8+PC9nPgo8ZyB0cmFuc2Zvcm09InRyYW5zbGF0ZSg1MTQxLDI5MTApIj48dXNlIHhsaW5rOmhyZWY9IiNsYi0wIi8+PC9nPgo8ZyB0cmFuc2Zvcm09InRyYW5zbGF0ZSg1NDMyLDI5MTApIj48dXNlIHhsaW5rOmhyZWY9IiNyZWN0LTAiLz48L2c+CjxnIHRyYW5zZm9ybT0idHJhbnNsYXRlKDE5NCwzMDA3KSI+PHVzZSB4bGluazpocmVmPSIjZW1wdHktMCIvPjwvZz4KPGcgdHJhbnNmb3JtPSJ0cmFuc2xhdGUoMzg4LDMwMDcpIj48dXNlIHhsaW5rOmhyZWY9IiNydC0wIi8+PC9nPgo8ZyB0cmFuc2Zvcm09InRyYW5zbGF0ZSg0ODUsMzAwNykiPjx1c2UgeGxpbms6aHJlZj0iI3JlY3QtMCIvPjwvZz4KPGcgdHJhbnNmb3JtPSJ0cmFuc2xhdGUoNzc2LDMwMDcpIj48dXNlIHhsaW5rOmhyZWY9IiN0LTAiLz48L2c+CjxnIHRyYW5zZm9ybT0idHJhbnNsYXRlKDk3MCwzMDA3KSI+PHVzZSB4bGluazpocmVmPSIjYi0wIi8+PC9nPgo8ZyB0cmFuc2Zvcm09InRyYW5zbGF0ZSgxMTY0LDMwMDcpIj48dXNlIHhsaW5rOmhyZWY9IiNyZWN0LTAiLz48L2c+CjxnIHRyYW5zZm9ybT0idHJhbnNsYXRlKDEyNjEsMzAwNykiPjx1c2UgeGxpbms6aHJlZj0iI3JlY3QtMCIvPjwvZz4KPGcgdHJhbnNmb3JtPSJ0cmFuc2xhdGUoMTM1OCwzMDA3KSI+PHVzZSB4bGluazpocmVmPSIjbl9yYi0wIi8+PC9nPgo8ZyB0cmFuc2Zvcm09InRyYW5zbGF0ZSgxNDU1LDMwMDcpIj48dXNlIHhsaW5rOmhyZWY9IiNyZWN0LTAiLz48L2c+CjxnIHRyYW5zZm9ybT0idHJhbnNsYXRlKDE3NDYsMzAwNykiPjx1c2UgeGxpbms6aHJlZj0iI25fcmItMCIvPjwvZz4KPGcgdHJhbnNmb3JtPSJ0cmFuc2xhdGUoMTg0MywzMDA3KSI+PHVzZSB4bGluazpocmVmPSIjYi0wIi8+PC9nPgo8ZyB0cmFuc2Zvcm09InRyYW5zbGF0ZSgyMDM3LDMwMDcpIj48dXNlIHhsaW5rOmhyZWY9IiNyZWN0LTAiLz48L2c+CjxnIHRyYW5zZm9ybT0idHJhbnNsYXRlKDIxMzQsMzAwNykiPjx1c2UgeGxpbms6aHJlZj0iI3JlY3QtMCIvPjwvZz4KPGcgdHJhbnNmb3JtPSJ0cmFuc2xhdGUoMjMyOCwzMDA3KSI+PHVzZSB4bGluazpocmVmPSIjZW1wdHktMCIvPjwvZz4KPGcgdHJhbnNmb3JtPSJ0cmFuc2xhdGUoMjYxOSwzMDA3KSI+PHVzZSB4bGluazpocmVmPSIjdC0wIi8+PC9nPgo8ZyB0cmFuc2Zvcm09InRyYW5zbGF0ZSgyODEzLDMwMDcpIj48dXNlIHhsaW5rOmhyZWY9IiNyZWN0LTAiLz48L2c+CjxnIHRyYW5zZm9ybT0idHJhbnNsYXRlKDMwMDcsMzAwNykiPjx1c2UgeGxpbms6aHJlZj0iI2ItMCIvPjwvZz4KPGcgdHJhbnNmb3JtPSJ0cmFuc2xhdGUoMzIwMSwzMDA3KSI+PHVzZSB4bGluazpocmVmPSIjcmVjdC0wIi8+PC9nPgo8ZyB0cmFuc2Zvcm09InRyYW5zbGF0ZSgzMjk4LDMwMDcpIj48dXNlIHhsaW5rOmhyZWY9IiNsYi0wIi8+PC9nPgo8ZyB0cmFuc2Zvcm09InRyYW5zbGF0ZSgzNDkyLDMwMDcpIj48dXNlIHhsaW5rOmhyZWY9IiNiLTAiLz48L2c+CjxnIHRyYW5zZm9ybT0idHJhbnNsYXRlKDM4ODAsMzAwNykiPjx1c2UgeGxpbms6aHJlZj0iI3JiLTAiLz48L2c+CjxnIHRyYW5zZm9ybT0idHJhbnNsYXRlKDM5NzcsMzAwNykiPjx1c2UgeGxpbms6aHJlZj0iI2x0LTAiLz48L2c+CjxnIHRyYW5zZm9ybT0idHJhbnNsYXRlKDQxNzEsMzAwNykiPjx1c2UgeGxpbms6aHJlZj0iI2VtcHR5LTAiLz48L2c+CjxnIHRyYW5zZm9ybT0idHJhbnNsYXRlKDQ0NjIsMzAwNykiPjx1c2UgeGxpbms6aHJlZj0iI3JiLTAiLz48L2c+CjxnIHRyYW5zZm9ybT0idHJhbnNsYXRlKDQ1NTksMzAwNykiPjx1c2UgeGxpbms6aHJlZj0iI2wtMCIvPjwvZz4KPGcgdHJhbnNmb3JtPSJ0cmFuc2xhdGUoNDk0NywzMDA3KSI+PHVzZSB4bGluazpocmVmPSIjcmVjdC0wIi8+PC9nPgo8ZyB0cmFuc2Zvcm09InRyYW5zbGF0ZSg1MDQ0LDMwMDcpIj48dXNlIHhsaW5rOmhyZWY9IiNyZWN0LTAiLz48L2c+CjxnIHRyYW5zZm9ybT0idHJhbnNsYXRlKDUxNDEsMzAwNykiPjx1c2UgeGxpbms6aHJlZj0iI3JlY3QtMCIvPjwvZz4KPGcgdHJhbnNmb3JtPSJ0cmFuc2xhdGUoNTIzOCwzMDA3KSI+PHVzZSB4bGluazpocmVmPSIjbC0wIi8+PC9nPgo8ZyB0cmFuc2Zvcm09InRyYW5zbGF0ZSg1MzM1LDMwMDcpIj48dXNlIHhsaW5rOmhyZWY9IiNuX3JiLTAiLz48L2c+CjxnIHRyYW5zZm9ybT0idHJhbnNsYXRlKDU0MzIsMzAwNykiPjx1c2UgeGxpbms6aHJlZj0iI3JlY3QtMCIvPjwvZz4KPGcgdHJhbnNmb3JtPSJ0cmFuc2xhdGUoMCwzMTA0KSI+PHVzZSB4bGluazpocmVmPSIjZW1wdHktMCIvPjwvZz4KPGcgdHJhbnNmb3JtPSJ0cmFuc2xhdGUoMTk0LDMxMDQpIj48dXNlIHhsaW5rOmhyZWY9IiNuX3JiLTAiLz48L2c+CjxnIHRyYW5zZm9ybT0idHJhbnNsYXRlKDI5MSwzMTA0KSI+PHVzZSB4bGluazpocmVmPSIjYi0wIi8+PC9nPgo8ZyB0cmFuc2Zvcm09InRyYW5zbGF0ZSg0ODUsMzEwNCkiPjx1c2UgeGxpbms6aHJlZj0iI3J0LTAiLz48L2c+CjxnIHRyYW5zZm9ybT0idHJhbnNsYXRlKDU4MiwzMTA0KSI+PHVzZSB4bGluazpocmVmPSIjcmVjdC0wIi8+PC9nPgo8ZyB0cmFuc2Zvcm09InRyYW5zbGF0ZSg2NzksMzEwNCkiPjx1c2UgeGxpbms6aHJlZj0iI2xiLTAiLz48L2c+CjxnIHRyYW5zZm9ybT0idHJhbnNsYXRlKDk3MCwzMTA0KSI+PHVzZSB4bGluazpocmVmPSIjdC0wIi8+PC9nPgo8ZyB0cmFuc2Zvcm09InRyYW5zbGF0ZSgxMDY3LDMxMDQpIj48dXNlIHhsaW5rOmhyZWY9IiNuX3JiLTAiLz48L2c+CjxnIHRyYW5zZm9ybT0idHJhbnNsYXRlKDExNjQsMzEwNCkiPjx1c2UgeGxpbms6aHJlZj0iI3JlY3QtMCIvPjwvZz4KPGcgdHJhbnNmb3JtPSJ0cmFuc2xhdGUoMTI2MSwzMTA0KSI+PHVzZSB4bGluazpocmVmPSIjcmVjdC0wIi8+PC9nPgo8ZyB0cmFuc2Zvcm09InRyYW5zbGF0ZSgxMzU4LDMxMDQpIj48dXNlIHhsaW5rOmhyZWY9IiNyZWN0LTAiLz48L2c+CjxnIHRyYW5zZm9ybT0idHJhbnNsYXRlKDE0NTUsMzEwNCkiPjx1c2UgeGxpbms6aHJlZj0iI3JlY3QtMCIvPjwvZz4KPGcgdHJhbnNmb3JtPSJ0cmFuc2xhdGUoMTU1MiwzMTA0KSI+PHVzZSB4bGluazpocmVmPSIjcmVjdC0wIi8+PC9nPgo8ZyB0cmFuc2Zvcm09InRyYW5zbGF0ZSgxNjQ5LDMxMDQpIj48dXNlIHhsaW5rOmhyZWY9IiNyZWN0LTAiLz48L2c+CjxnIHRyYW5zZm9ybT0idHJhbnNsYXRlKDE3NDYsMzEwNCkiPjx1c2UgeGxpbms6aHJlZj0iI3JlY3QtMCIvPjwvZz4KPGcgdHJhbnNmb3JtPSJ0cmFuc2xhdGUoMTg0MywzMTA0KSI+PHVzZSB4bGluazpocmVmPSIjbHQtMCIvPjwvZz4KPGcgdHJhbnNmb3JtPSJ0cmFuc2xhdGUoMjAzNywzMTA0KSI+PHVzZSB4bGluazpocmVmPSIjcmVjdC0wIi8+PC9nPgo8ZyB0cmFuc2Zvcm09InRyYW5zbGF0ZSgyMTM0LDMxMDQpIj48dXNlIHhsaW5rOmhyZWY9IiNyZWN0LTAiLz48L2c+CjxnIHRyYW5zZm9ybT0idHJhbnNsYXRlKDIyMzEsMzEwNCkiPjx1c2UgeGxpbms6aHJlZj0iI2wtMCIvPjwvZz4KPGcgdHJhbnNmb3JtPSJ0cmFuc2xhdGUoMjMyOCwzMTA0KSI+PHVzZSB4bGluazpocmVmPSIjbl9yYi0wIi8+PC9nPgo8ZyB0cmFuc2Zvcm09InRyYW5zbGF0ZSgyNDI1LDMxMDQpIj48dXNlIHhsaW5rOmhyZWY9IiNiLTAiLz48L2c+CjxnIHRyYW5zZm9ybT0idHJhbnNsYXRlKDI4MTMsMzEwNCkiPjx1c2UgeGxpbms6aHJlZj0iI3QtMCIvPjwvZz4KPGcgdHJhbnNmb3JtPSJ0cmFuc2xhdGUoMzAwNywzMTA0KSI+PHVzZSB4bGluazpocmVmPSIjdC0wIi8+PC9nPgo8ZyB0cmFuc2Zvcm09InRyYW5zbGF0ZSgzMjAxLDMxMDQpIj48dXNlIHhsaW5rOmhyZWY9IiNydC0wIi8+PC9nPgo8ZyB0cmFuc2Zvcm09InRyYW5zbGF0ZSgzMjk4LDMxMDQpIj48dXNlIHhsaW5rOmhyZWY9IiNyZWN0LTAiLz48L2c+CjxnIHRyYW5zZm9ybT0idHJhbnNsYXRlKDM0OTIsMzEwNCkiPjx1c2UgeGxpbms6aHJlZj0iI3J0LTAiLz48L2c+CjxnIHRyYW5zZm9ybT0idHJhbnNsYXRlKDM1ODksMzEwNCkiPjx1c2UgeGxpbms6aHJlZj0iI3JlY3QtMCIvPjwvZz4KPGcgdHJhbnNmb3JtPSJ0cmFuc2xhdGUoMzY4NiwzMTA0KSI+PHVzZSB4bGluazpocmVmPSIjbGItMCIvPjwvZz4KPGcgdHJhbnNmb3JtPSJ0cmFuc2xhdGUoMzc4MywzMTA0KSI+PHVzZSB4bGluazpocmVmPSIjbl9yYi0wIi8+PC9nPgo8ZyB0cmFuc2Zvcm09InRyYW5zbGF0ZSgzODgwLDMxMDQpIj48dXNlIHhsaW5rOmhyZWY9IiNyZWN0LTAiLz48L2c+CjxnIHRyYW5zZm9ybT0idHJhbnNsYXRlKDQzNjUsMzEwNCkiPjx1c2UgeGxpbms6aHJlZj0iI25fcmItMCIvPjwvZz4KPGcgdHJhbnNmb3JtPSJ0cmFuc2xhdGUoNDQ2MiwzMTA0KSI+PHVzZSB4bGluazpocmVmPSIjcmVjdC0wIi8+PC9nPgo8ZyB0cmFuc2Zvcm09InRyYW5zbGF0ZSg0NjU2LDMxMDQpIj48dXNlIHhsaW5rOmhyZWY9IiNyYi0wIi8+PC9nPgo8ZyB0cmFuc2Zvcm09InRyYW5zbGF0ZSg0NzUzLDMxMDQpIj48dXNlIHhsaW5rOmhyZWY9IiNsLTAiLz48L2c+CjxnIHRyYW5zZm9ybT0idHJhbnNsYXRlKDQ5NDcsMzEwNCkiPjx1c2UgeGxpbms6aHJlZj0iI3JlY3QtMCIvPjwvZz4KPGcgdHJhbnNmb3JtPSJ0cmFuc2xhdGUoNTMzNSwzMTA0KSI+PHVzZSB4bGluazpocmVmPSIjci0wIi8+PC9nPgo8ZyB0cmFuc2Zvcm09InRyYW5zbGF0ZSg1NDMyLDMxMDQpIj48dXNlIHhsaW5rOmhyZWY9IiNsdC0wIi8+PC9nPgo8ZyB0cmFuc2Zvcm09InRyYW5zbGF0ZSg5NywzMjAxKSI+PHVzZSB4bGluazpocmVmPSIjcmItMCIvPjwvZz4KPGcgdHJhbnNmb3JtPSJ0cmFuc2xhdGUoMTk0LDMyMDEpIj48dXNlIHhsaW5rOmhyZWY9IiNyZWN0LTAiLz48L2c+CjxnIHRyYW5zZm9ybT0idHJhbnNsYXRlKDI5MSwzMjAxKSI+PHVzZSB4bGluazpocmVmPSIjcmVjdC0wIi8+PC9nPgo8ZyB0cmFuc2Zvcm09InRyYW5zbGF0ZSgzODgsMzIwMSkiPjx1c2UgeGxpbms6aHJlZj0iI2wtMCIvPjwvZz4KPGcgdHJhbnNmb3JtPSJ0cmFuc2xhdGUoNjc5LDMyMDEpIj48dXNlIHhsaW5rOmhyZWY9IiNyZWN0LTAiLz48L2c+CjxnIHRyYW5zZm9ybT0idHJhbnNsYXRlKDg3MywzMjAxKSI+PHVzZSB4bGluazpocmVmPSIjYi0wIi8+PC9nPgo8ZyB0cmFuc2Zvcm09InRyYW5zbGF0ZSgxMDY3LDMyMDEpIj48dXNlIHhsaW5rOmhyZWY9IiNyLTAiLz48L2c+CjxnIHRyYW5zZm9ybT0idHJhbnNsYXRlKDExNjQsMzIwMSkiPjx1c2UgeGxpbms6aHJlZj0iI3JlY3QtMCIvPjwvZz4KPGcgdHJhbnNmb3JtPSJ0cmFuc2xhdGUoMTI2MSwzMjAxKSI+PHVzZSB4bGluazpocmVmPSIjbHQtMCIvPjwvZz4KPGcgdHJhbnNmb3JtPSJ0cmFuc2xhdGUoMTQ1NSwzMjAxKSI+PHVzZSB4bGluazpocmVmPSIjcmVjdC0wIi8+PC9nPgo8ZyB0cmFuc2Zvcm09InRyYW5zbGF0ZSgxNTUyLDMyMDEpIj48dXNlIHhsaW5rOmhyZWY9IiNyZWN0LTAiLz48L2c+CjxnIHRyYW5zZm9ybT0idHJhbnNsYXRlKDE2NDksMzIwMSkiPjx1c2UgeGxpbms6aHJlZj0iI2x0LTAiLz48L2c+CjxnIHRyYW5zZm9ybT0idHJhbnNsYXRlKDE5NDAsMzIwMSkiPjx1c2UgeGxpbms6aHJlZj0iI25fcmItMCIvPjwvZz4KPGcgdHJhbnNmb3JtPSJ0cmFuc2xhdGUoMjAzNywzMjAxKSI+PHVzZSB4bGluazpocmVmPSIjcmVjdC0wIi8+PC9nPgo8ZyB0cmFuc2Zvcm09InRyYW5zbGF0ZSgyMzI4LDMyMDEpIj48dXNlIHhsaW5rOmhyZWY9IiNyLTAiLz48L2c+CjxnIHRyYW5zZm9ybT0idHJhbnNsYXRlKDI0MjUsMzIwMSkiPjx1c2UgeGxpbms6aHJlZj0iI3JlY3QtMCIvPjwvZz4KPGcgdHJhbnNmb3JtPSJ0cmFuc2xhdGUoMjUyMiwzMjAxKSI+PHVzZSB4bGluazpocmVmPSIjbC0wIi8+PC9nPgo8ZyB0cmFuc2Zvcm09InRyYW5zbGF0ZSgyODEzLDMyMDEpIj48dXNlIHhsaW5rOmhyZWY9IiNuX3JiLTAiLz48L2c+CjxnIHRyYW5zZm9ybT0idHJhbnNsYXRlKDI5MTAsMzIwMSkiPjx1c2UgeGxpbms6aHJlZj0iI2ItMCIvPjwvZz4KPGcgdHJhbnNmb3JtPSJ0cmFuc2xhdGUoMzI5OCwzMjAxKSI+PHVzZSB4bGluazpocmVmPSIjcmVjdC0wIi8+PC9nPgo8ZyB0cmFuc2Zvcm09InRyYW5zbGF0ZSgzMzk1LDMyMDEpIj48dXNlIHhsaW5rOmhyZWY9IiNsYi0wIi8+PC9nPgo8ZyB0cmFuc2Zvcm09InRyYW5zbGF0ZSgzNDkyLDMyMDEpIj48dXNlIHhsaW5rOmhyZWY9IiNuX3JiLTAiLz48L2c+CjxnIHRyYW5zZm9ybT0idHJhbnNsYXRlKDM1ODksMzIwMSkiPjx1c2UgeGxpbms6aHJlZj0iI3JlY3QtMCIvPjwvZz4KPGcgdHJhbnNmb3JtPSJ0cmFuc2xhdGUoMzY4NiwzMjAxKSI+PHVzZSB4bGluazpocmVmPSIjcmVjdC0wIi8+PC9nPgo8ZyB0cmFuc2Zvcm09InRyYW5zbGF0ZSgzNzgzLDMyMDEpIj48dXNlIHhsaW5rOmhyZWY9IiNyZWN0LTAiLz48L2c+CjxnIHRyYW5zZm9ybT0idHJhbnNsYXRlKDM4ODAsMzIwMSkiPjx1c2UgeGxpbms6aHJlZj0iI3JlY3QtMCIvPjwvZz4KPGcgdHJhbnNmb3JtPSJ0cmFuc2xhdGUoMzk3NywzMjAxKSI+PHVzZSB4bGluazpocmVmPSIjcmVjdC0wIi8+PC9nPgo8ZyB0cmFuc2Zvcm09InRyYW5zbGF0ZSg0MDc0LDMyMDEpIj48dXNlIHhsaW5rOmhyZWY9IiNyZWN0LTAiLz48L2c+CjxnIHRyYW5zZm9ybT0idHJhbnNsYXRlKDQxNzEsMzIwMSkiPjx1c2UgeGxpbms6aHJlZj0iI2wtMCIvPjwvZz4KPGcgdHJhbnNmb3JtPSJ0cmFuc2xhdGUoNDM2NSwzMjAxKSI+PHVzZSB4bGluazpocmVmPSIjci0wIi8+PC9nPgo8ZyB0cmFuc2Zvcm09InRyYW5zbGF0ZSg0NDYyLDMyMDEpIj48dXNlIHhsaW5rOmhyZWY9IiNyZWN0LTAiLz48L2c+CjxnIHRyYW5zZm9ybT0idHJhbnNsYXRlKDQ2NTYsMzIwMSkiPjx1c2UgeGxpbms6aHJlZj0iI3QtMCIvPjwvZz4KPGcgdHJhbnNmb3JtPSJ0cmFuc2xhdGUoNDk0NywzMjAxKSI+PHVzZSB4bGluazpocmVmPSIjcnQtMCIvPjwvZz4KPGcgdHJhbnNmb3JtPSJ0cmFuc2xhdGUoNTA0NCwzMjAxKSI+PHVzZSB4bGluazpocmVmPSIjcmVjdC0wIi8+PC9nPgo8ZyB0cmFuc2Zvcm09InRyYW5zbGF0ZSg1MTQxLDMyMDEpIj48dXNlIHhsaW5rOmhyZWY9IiNyZWN0LTAiLz48L2c+CjxnIHRyYW5zZm9ybT0idHJhbnNsYXRlKDUyMzgsMzIwMSkiPjx1c2UgeGxpbms6aHJlZj0iI2xiLTAiLz48L2c+CjxnIHRyYW5zZm9ybT0idHJhbnNsYXRlKDk3LDMyOTgpIj48dXNlIHhsaW5rOmhyZWY9IiNydC0wIi8+PC9nPgo8ZyB0cmFuc2Zvcm09InRyYW5zbGF0ZSgxOTQsMzI5OCkiPjx1c2UgeGxpbms6aHJlZj0iI3JlY3QtMCIvPjwvZz4KPGcgdHJhbnNmb3JtPSJ0cmFuc2xhdGUoMjkxLDMyOTgpIj48dXNlIHhsaW5rOmhyZWY9IiNyZWN0LTAiLz48L2c+CjxnIHRyYW5zZm9ybT0idHJhbnNsYXRlKDQ4NSwzMjk4KSI+PHVzZSB4bGluazpocmVmPSIjci0wIi8+PC9nPgo8ZyB0cmFuc2Zvcm09InRyYW5zbGF0ZSg1ODIsMzI5OCkiPjx1c2UgeGxpbms6aHJlZj0iI3JlY3QtMCIvPjwvZz4KPGcgdHJhbnNmb3JtPSJ0cmFuc2xhdGUoNjc5LDMyOTgpIj48dXNlIHhsaW5rOmhyZWY9IiNyZWN0LTAiLz48L2c+CjxnIHRyYW5zZm9ybT0idHJhbnNsYXRlKDg3MywzMjk4KSI+PHVzZSB4bGluazpocmVmPSIjdC0wIi8+PC9nPgo8ZyB0cmFuc2Zvcm09InRyYW5zbGF0ZSgxMjYxLDMyOTgpIj48dXNlIHhsaW5rOmhyZWY9IiNuX3JiLTAiLz48L2c+CjxnIHRyYW5zZm9ybT0idHJhbnNsYXRlKDEzNTgsMzI5OCkiPjx1c2UgeGxpbms6aHJlZj0iI3JiLTAiLz48L2c+CjxnIHRyYW5zZm9ybT0idHJhbnNsYXRlKDE0NTUsMzI5OCkiPjx1c2UgeGxpbms6aHJlZj0iI3JlY3QtMCIvPjwvZz4KPGcgdHJhbnNmb3JtPSJ0cmFuc2xhdGUoMTU1MiwzMjk4KSI+PHVzZSB4bGluazpocmVmPSIjbHQtMCIvPjwvZz4KPGcgdHJhbnNmb3JtPSJ0cmFuc2xhdGUoMTk0MCwzMjk4KSI+PHVzZSB4bGluazpocmVmPSIjci0wIi8+PC9nPgo8ZyB0cmFuc2Zvcm09InRyYW5zbGF0ZSgyMDM3LDMyOTgpIj48dXNlIHhsaW5rOmhyZWY9IiNsdC0wIi8+PC9nPgo8ZyB0cmFuc2Zvcm09InRyYW5zbGF0ZSgyNDI1LDMyOTgpIj48dXNlIHhsaW5rOmhyZWY9IiN0LTAiLz48L2c+CjxnIHRyYW5zZm9ybT0idHJhbnNsYXRlKDI2MTksMzI5OCkiPjx1c2UgeGxpbms6aHJlZj0iI3ItMCIvPjwvZz4KPGcgdHJhbnNmb3JtPSJ0cmFuc2xhdGUoMjcxNiwzMjk4KSI+PHVzZSB4bGluazpocmVmPSIjcmVjdC0wIi8+PC9nPgo8ZyB0cmFuc2Zvcm09InRyYW5zbGF0ZSgyODEzLDMyOTgpIj48dXNlIHhsaW5rOmhyZWY9IiNyZWN0LTAiLz48L2c+CjxnIHRyYW5zZm9ybT0idHJhbnNsYXRlKDI5MTAsMzI5OCkiPjx1c2UgeGxpbms6aHJlZj0iI3JlY3QtMCIvPjwvZz4KPGcgdHJhbnNmb3JtPSJ0cmFuc2xhdGUoMzIwMSwzMjk4KSI+PHVzZSB4bGluazpocmVmPSIjci0wIi8+PC9nPgo8ZyB0cmFuc2Zvcm09InRyYW5zbGF0ZSgzMjk4LDMyOTgpIj48dXNlIHhsaW5rOmhyZWY9IiNyZWN0LTAiLz48L2c+CjxnIHRyYW5zZm9ybT0idHJhbnNsYXRlKDMzOTUsMzI5OCkiPjx1c2UgeGxpbms6aHJlZj0iI3JlY3QtMCIvPjwvZz4KPGcgdHJhbnNmb3JtPSJ0cmFuc2xhdGUoMzQ5MiwzMjk4KSI+PHVzZSB4bGluazpocmVmPSIjcmVjdC0wIi8+PC9nPgo8ZyB0cmFuc2Zvcm09InRyYW5zbGF0ZSgzNTg5LDMyOTgpIj48dXNlIHhsaW5rOmhyZWY9IiNsdC0wIi8+PC9nPgo8ZyB0cmFuc2Zvcm09InRyYW5zbGF0ZSgzNzgzLDMyOTgpIj48dXNlIHhsaW5rOmhyZWY9IiNyZWN0LTAiLz48L2c+CjxnIHRyYW5zZm9ybT0idHJhbnNsYXRlKDM5NzcsMzI5OCkiPjx1c2UgeGxpbms6aHJlZj0iI3JlY3QtMCIvPjwvZz4KPGcgdHJhbnNmb3JtPSJ0cmFuc2xhdGUoNDI2OCwzMjk4KSI+PHVzZSB4bGluazpocmVmPSIjYi0wIi8+PC9nPgo8ZyB0cmFuc2Zvcm09InRyYW5zbGF0ZSg0NDYyLDMyOTgpIj48dXNlIHhsaW5rOmhyZWY9IiNydC0wIi8+PC9nPgo8ZyB0cmFuc2Zvcm09InRyYW5zbGF0ZSg0NTU5LDMyOTgpIj48dXNlIHhsaW5rOmhyZWY9IiNsLTAiLz48L2c+CjxnIHRyYW5zZm9ybT0idHJhbnNsYXRlKDQ3NTMsMzI5OCkiPjx1c2UgeGxpbms6aHJlZj0iI3JiLTAiLz48L2c+CjxnIHRyYW5zZm9ybT0idHJhbnNsYXRlKDQ4NTAsMzI5OCkiPjx1c2UgeGxpbms6aHJlZj0iI2xiLTAiLz48L2c+CjxnIHRyYW5zZm9ybT0idHJhbnNsYXRlKDUyMzgsMzI5OCkiPjx1c2UgeGxpbms6aHJlZj0iI3JlY3QtMCIvPjwvZz4KPGcgdHJhbnNmb3JtPSJ0cmFuc2xhdGUoNTQzMiwzMjk4KSI+PHVzZSB4bGluazpocmVmPSIjZW1wdHktMCIvPjwvZz4KPGcgdHJhbnNmb3JtPSJ0cmFuc2xhdGUoMCwzMzk1KSI+PHVzZSB4bGluazpocmVmPSIjZW1wdHktMCIvPjwvZz4KPGcgdHJhbnNmb3JtPSJ0cmFuc2xhdGUoMjkxLDMzOTUpIj48dXNlIHhsaW5rOmhyZWY9IiNyZWN0LTAiLz48L2c+CjxnIHRyYW5zZm9ybT0idHJhbnNsYXRlKDY3OSwzMzk1KSI+PHVzZSB4bGluazpocmVmPSIjdC0wIi8+PC9nPgo8ZyB0cmFuc2Zvcm09InRyYW5zbGF0ZSg5NzAsMzM5NSkiPjx1c2UgeGxpbms6aHJlZj0iI3ItMCIvPjwvZz4KPGcgdHJhbnNmb3JtPSJ0cmFuc2xhdGUoMTA2NywzMzk1KSI+PHVzZSB4bGluazpocmVmPSIjcmVjdC0wIi8+PC9nPgo8ZyB0cmFuc2Zvcm09InRyYW5zbGF0ZSgxMTY0LDMzOTUpIj48dXNlIHhsaW5rOmhyZWY9IiNyZWN0LTAiLz48L2c+CjxnIHRyYW5zZm9ybT0idHJhbnNsYXRlKDEyNjEsMzM5NSkiPjx1c2UgeGxpbms6aHJlZj0iI3JlY3QtMCIvPjwvZz4KPGcgdHJhbnNmb3JtPSJ0cmFuc2xhdGUoMTM1OCwzMzk1KSI+PHVzZSB4bGluazpocmVmPSIjbHQtMCIvPjwvZz4KPGcgdHJhbnNmb3JtPSJ0cmFuc2xhdGUoMjcxNiwzMzk1KSI+PHVzZSB4bGluazpocmVmPSIjcmVjdC0wIi8+PC9nPgo8ZyB0cmFuc2Zvcm09InRyYW5zbGF0ZSgyOTEwLDMzOTUpIj48dXNlIHhsaW5rOmhyZWY9IiNyZWN0LTAiLz48L2c+CjxnIHRyYW5zZm9ybT0idHJhbnNsYXRlKDMwMDcsMzM5NSkiPjx1c2UgeGxpbms6aHJlZj0iI25fcmItMCIvPjwvZz4KPGcgdHJhbnNmb3JtPSJ0cmFuc2xhdGUoMzEwNCwzMzk1KSI+PHVzZSB4bGluazpocmVmPSIjYi0wIi8+PC9nPgo8ZyB0cmFuc2Zvcm09InRyYW5zbGF0ZSgzMzk1LDMzOTUpIj48dXNlIHhsaW5rOmhyZWY9IiNydC0wIi8+PC9nPgo8ZyB0cmFuc2Zvcm09InRyYW5zbGF0ZSgzNDkyLDMzOTUpIj48dXNlIHhsaW5rOmhyZWY9IiNsdC0wIi8+PC9nPgo8ZyB0cmFuc2Zvcm09InRyYW5zbGF0ZSgzNjg2LDMzOTUpIj48dXNlIHhsaW5rOmhyZWY9IiNyYi0wIi8+PC9nPgo8ZyB0cmFuc2Zvcm09InRyYW5zbGF0ZSgzNzgzLDMzOTUpIj48dXNlIHhsaW5rOmhyZWY9IiNsdC0wIi8+PC9nPgo8ZyB0cmFuc2Zvcm09InRyYW5zbGF0ZSgzOTc3LDMzOTUpIj48dXNlIHhsaW5rOmhyZWY9IiN0LTAiLz48L2c+CjxnIHRyYW5zZm9ybT0idHJhbnNsYXRlKDQxNzEsMzM5NSkiPjx1c2UgeGxpbms6aHJlZj0iI25fcmItMCIvPjwvZz4KPGcgdHJhbnNmb3JtPSJ0cmFuc2xhdGUoNDI2OCwzMzk1KSI+PHVzZSB4bGluazpocmVmPSIjcmVjdC0wIi8+PC9nPgo8ZyB0cmFuc2Zvcm09InRyYW5zbGF0ZSg0NzUzLDMzOTUpIj48dXNlIHhsaW5rOmhyZWY9IiNyZWN0LTAiLz48L2c+CjxnIHRyYW5zZm9ybT0idHJhbnNsYXRlKDQ4NTAsMzM5NSkiPjx1c2UgeGxpbms6aHJlZj0iI3JlY3QtMCIvPjwvZz4KPGcgdHJhbnNmb3JtPSJ0cmFuc2xhdGUoNDk0NywzMzk1KSI+PHVzZSB4bGluazpocmVmPSIjbGItMCIvPjwvZz4KPGcgdHJhbnNmb3JtPSJ0cmFuc2xhdGUoNTE0MSwzMzk1KSI+PHVzZSB4bGluazpocmVmPSIjcmItMCIvPjwvZz4KPGcgdHJhbnNmb3JtPSJ0cmFuc2xhdGUoNTIzOCwzMzk1KSI+PHVzZSB4bGluazpocmVmPSIjcmVjdC0wIi8+PC9nPgo8ZyB0cmFuc2Zvcm09InRyYW5zbGF0ZSg1MzM1LDMzOTUpIj48dXNlIHhsaW5rOmhyZWY9IiNsYi0wIi8+PC9nPgo8ZyB0cmFuc2Zvcm09InRyYW5zbGF0ZSg5NywzNDkyKSI+PHVzZSB4bGluazpocmVmPSIjZW1wdHktMCIvPjwvZz4KPGcgdHJhbnNmb3JtPSJ0cmFuc2xhdGUoMjkxLDM0OTIpIj48dXNlIHhsaW5rOmhyZWY9IiN0LTAiLz48L2c+CjxnIHRyYW5zZm9ybT0idHJhbnNsYXRlKDU4MiwzNDkyKSI+PHVzZSB4bGluazpocmVmPSIjZW1wdHktMCIvPjwvZz4KPGcgdHJhbnNmb3JtPSJ0cmFuc2xhdGUoNjc5LDM0OTIpIj48dXNlIHhsaW5rOmhyZWY9IiNuX3JiLTAiLz48L2c+CjxnIHRyYW5zZm9ybT0idHJhbnNsYXRlKDc3NiwzNDkyKSI+PHVzZSB4bGluazpocmVmPSIjYi0wIi8+PC9nPgo8ZyB0cmFuc2Zvcm09InRyYW5zbGF0ZSgxMjYxLDM0OTIpIj48dXNlIHhsaW5rOmhyZWY9IiNyZWN0LTAiLz48L2c+CjxnIHRyYW5zZm9ybT0idHJhbnNsYXRlKDE1NTIsMzQ5MikiPjx1c2UgeGxpbms6aHJlZj0iI2ItMCIvPjwvZz4KPGcgdHJhbnNmb3JtPSJ0cmFuc2xhdGUoMTc0NiwzNDkyKSI+PHVzZSB4bGluazpocmVmPSIjci0wIi8+PC9nPgo8ZyB0cmFuc2Zvcm09InRyYW5zbGF0ZSgxODQzLDM0OTIpIj48dXNlIHhsaW5rOmhyZWY9IiNsLTAiLz48L2c+CjxnIHRyYW5zZm9ybT0idHJhbnNsYXRlKDE5NDAsMzQ5MikiPjx1c2UgeGxpbms6aHJlZj0iI25fcmItMCIvPjwvZz4KPGcgdHJhbnNmb3JtPSJ0cmFuc2xhdGUoMjAzNywzNDkyKSI+PHVzZSB4bGluazpocmVmPSIjYi0wIi8+PC9nPgo8ZyB0cmFuc2Zvcm09InRyYW5zbGF0ZSgyNDI1LDM0OTIpIj48dXNlIHhsaW5rOmhyZWY9IiNyLTAiLz48L2c+CjxnIHRyYW5zZm9ybT0idHJhbnNsYXRlKDI1MjIsMzQ5MikiPjx1c2UgeGxpbms6aHJlZj0iI3JlY3QtMCIvPjwvZz4KPGcgdHJhbnNmb3JtPSJ0cmFuc2xhdGUoMjYxOSwzNDkyKSI+PHVzZSB4bGluazpocmVmPSIjcmVjdC0wIi8+PC9nPgo8ZyB0cmFuc2Zvcm09InRyYW5zbGF0ZSgyNzE2LDM0OTIpIj48dXNlIHhsaW5rOmhyZWY9IiNyZWN0LTAiLz48L2c+CjxnIHRyYW5zZm9ybT0idHJhbnNsYXRlKDI4MTMsMzQ5MikiPjx1c2UgeGxpbms6aHJlZj0iI3JlY3QtMCIvPjwvZz4KPGcgdHJhbnNmb3JtPSJ0cmFuc2xhdGUoMjkxMCwzNDkyKSI+PHVzZSB4bGluazpocmVmPSIjcmVjdC0wIi8+PC9nPgo8ZyB0cmFuc2Zvcm09InRyYW5zbGF0ZSgzMDA3LDM0OTIpIj48dXNlIHhsaW5rOmhyZWY9IiNyZWN0LTAiLz48L2c+CjxnIHRyYW5zZm9ybT0idHJhbnNsYXRlKDMxMDQsMzQ5MikiPjx1c2UgeGxpbms6aHJlZj0iI3JlY3QtMCIvPjwvZz4KPGcgdHJhbnNmb3JtPSJ0cmFuc2xhdGUoMzY4NiwzNDkyKSI+PHVzZSB4bGluazpocmVmPSIjcmVjdC0wIi8+PC9nPgo8ZyB0cmFuc2Zvcm09InRyYW5zbGF0ZSgzODgwLDM0OTIpIj48dXNlIHhsaW5rOmhyZWY9IiNlbXB0eS0wIi8+PC9nPgo8ZyB0cmFuc2Zvcm09InRyYW5zbGF0ZSgzOTc3LDM0OTIpIj48dXNlIHhsaW5rOmhyZWY9IiNuX3JiLTAiLz48L2c+CjxnIHRyYW5zZm9ybT0idHJhbnNsYXRlKDQwNzQsMzQ5MikiPjx1c2UgeGxpbms6aHJlZj0iI3JiLTAiLz48L2c+CjxnIHRyYW5zZm9ybT0idHJhbnNsYXRlKDQxNzEsMzQ5MikiPjx1c2UgeGxpbms6aHJlZj0iI3JlY3QtMCIvPjwvZz4KPGcgdHJhbnNmb3JtPSJ0cmFuc2xhdGUoNDI2OCwzNDkyKSI+PHVzZSB4bGluazpocmVmPSIjcmVjdC0wIi8+PC9nPgo8ZyB0cmFuc2Zvcm09InRyYW5zbGF0ZSg0MzY1LDM0OTIpIj48dXNlIHhsaW5rOmhyZWY9IiNsYi0wIi8+PC9nPgo8ZyB0cmFuc2Zvcm09InRyYW5zbGF0ZSg0NTU5LDM0OTIpIj48dXNlIHhsaW5rOmhyZWY9IiNlbXB0eS0wIi8+PC9nPgo8ZyB0cmFuc2Zvcm09InRyYW5zbGF0ZSg0NjU2LDM0OTIpIj48dXNlIHhsaW5rOmhyZWY9IiNuX3JiLTAiLz48L2c+CjxnIHRyYW5zZm9ybT0idHJhbnNsYXRlKDQ3NTMsMzQ5MikiPjx1c2UgeGxpbms6aHJlZj0iI3JlY3QtMCIvPjwvZz4KPGcgdHJhbnNmb3JtPSJ0cmFuc2xhdGUoNDg1MCwzNDkyKSI+PHVzZSB4bGluazpocmVmPSIjcmVjdC0wIi8+PC9nPgo8ZyB0cmFuc2Zvcm09InRyYW5zbGF0ZSg0OTQ3LDM0OTIpIj48dXNlIHhsaW5rOmhyZWY9IiNyZWN0LTAiLz48L2c+CjxnIHRyYW5zZm9ybT0idHJhbnNsYXRlKDUxNDEsMzQ5MikiPjx1c2UgeGxpbms6aHJlZj0iI3JlY3QtMCIvPjwvZz4KPGcgdHJhbnNmb3JtPSJ0cmFuc2xhdGUoNTMzNSwzNDkyKSI+PHVzZSB4bGluazpocmVmPSIjcmVjdC0wIi8+PC9nPgo8ZyB0cmFuc2Zvcm09InRyYW5zbGF0ZSgxOTQsMzU4OSkiPjx1c2UgeGxpbms6aHJlZj0iI2ItMCIvPjwvZz4KPGcgdHJhbnNmb3JtPSJ0cmFuc2xhdGUoNDg1LDM1ODkpIj48dXNlIHhsaW5rOmhyZWY9IiNlbXB0eS0wIi8+PC9nPgo8ZyB0cmFuc2Zvcm09InRyYW5zbGF0ZSg2NzksMzU4OSkiPjx1c2UgeGxpbms6aHJlZj0iI3ItMCIvPjwvZz4KPGcgdHJhbnNmb3JtPSJ0cmFuc2xhdGUoNzc2LDM1ODkpIj48dXNlIHhsaW5rOmhyZWY9IiNyZWN0LTAiLz48L2c+CjxnIHRyYW5zZm9ybT0idHJhbnNsYXRlKDg3MywzNTg5KSI+PHVzZSB4bGluazpocmVmPSIjbC0wIi8+PC9nPgo8ZyB0cmFuc2Zvcm09InRyYW5zbGF0ZSgxMTY0LDM1ODkpIj48dXNlIHhsaW5rOmhyZWY9IiNyLTAiLz48L2c+CjxnIHRyYW5zZm9ybT0idHJhbnNsYXRlKDEyNjEsMzU4OSkiPjx1c2UgeGxpbms6aHJlZj0iI3JlY3QtMCIvPjwvZz4KPGcgdHJhbnNmb3JtPSJ0cmFuc2xhdGUoMTM1OCwzNTg5KSI+PHVzZSB4bGluazpocmVmPSIjbC0wIi8+PC9nPgo8ZyB0cmFuc2Zvcm09InRyYW5zbGF0ZSgxNTUyLDM1ODkpIj48dXNlIHhsaW5rOmhyZWY9IiNydC0wIi8+PC9nPgo8ZyB0cmFuc2Zvcm09InRyYW5zbGF0ZSgxNjQ5LDM1ODkpIj48dXNlIHhsaW5rOmhyZWY9IiNsYi0wIi8+PC9nPgo8ZyB0cmFuc2Zvcm09InRyYW5zbGF0ZSgxOTQwLDM1ODkpIj48dXNlIHhsaW5rOmhyZWY9IiNyLTAiLz48L2c+CjxnIHRyYW5zZm9ybT0idHJhbnNsYXRlKDIwMzcsMzU4OSkiPjx1c2UgeGxpbms6aHJlZj0iI3JlY3QtMCIvPjwvZz4KPGcgdHJhbnNmb3JtPSJ0cmFuc2xhdGUoMjEzNCwzNTg5KSI+PHVzZSB4bGluazpocmVmPSIjcmVjdC0wIi8+PC9nPgo8ZyB0cmFuc2Zvcm09InRyYW5zbGF0ZSgyMjMxLDM1ODkpIj48dXNlIHhsaW5rOmhyZWY9IiNyZWN0LTAiLz48L2c+CjxnIHRyYW5zZm9ybT0idHJhbnNsYXRlKDIzMjgsMzU4OSkiPjx1c2UgeGxpbms6aHJlZj0iI2wtMCIvPjwvZz4KPGcgdHJhbnNmb3JtPSJ0cmFuc2xhdGUoMjUyMiwzNTg5KSI+PHVzZSB4bGluazpocmVmPSIjdC0wIi8+PC9nPgo8ZyB0cmFuc2Zvcm09InRyYW5zbGF0ZSgzMTA0LDM1ODkpIj48dXNlIHhsaW5rOmhyZWY9IiNyZWN0LTAiLz48L2c+CjxnIHRyYW5zZm9ybT0idHJhbnNsYXRlKDMyOTgsMzU4OSkiPjx1c2UgeGxpbms6aHJlZj0iI2ItMCIvPjwvZz4KPGcgdHJhbnNmb3JtPSJ0cmFuc2xhdGUoMzQ5MiwzNTg5KSI+PHVzZSB4bGluazpocmVmPSIjYi0wIi8+PC9nPgo8ZyB0cmFuc2Zvcm09InRyYW5zbGF0ZSgzNjg2LDM1ODkpIj48dXNlIHhsaW5rOmhyZWY9IiNyZWN0LTAiLz48L2c+CjxnIHRyYW5zZm9ybT0idHJhbnNsYXRlKDM5NzcsMzU4OSkiPjx1c2UgeGxpbms6aHJlZj0iI3ItMCIvPjwvZz4KPGcgdHJhbnNmb3JtPSJ0cmFuc2xhdGUoNDA3NCwzNTg5KSI+PHVzZSB4bGluazpocmVmPSIjbHQtMCIvPjwvZz4KPGcgdHJhbnNmb3JtPSJ0cmFuc2xhdGUoNDM2NSwzNTg5KSI+PHVzZSB4bGluazpocmVmPSIjcmVjdC0wIi8+PC9nPgo8ZyB0cmFuc2Zvcm09InRyYW5zbGF0ZSg0NTU5LDM1ODkpIj48dXNlIHhsaW5rOmhyZWY9IiNuX3JiLTAiLz48L2c+CjxnIHRyYW5zZm9ybT0idHJhbnNsYXRlKDQ2NTYsMzU4OSkiPjx1c2UgeGxpbms6aHJlZj0iI3JiLTAiLz48L2c+CjxnIHRyYW5zZm9ybT0idHJhbnNsYXRlKDQ3NTMsMzU4OSkiPjx1c2UgeGxpbms6aHJlZj0iI3JlY3QtMCIvPjwvZz4KPGcgdHJhbnNmb3JtPSJ0cmFuc2xhdGUoNDg1MCwzNTg5KSI+PHVzZSB4bGluazpocmVmPSIjcmVjdC0wIi8+PC9nPgo8ZyB0cmFuc2Zvcm09InRyYW5zbGF0ZSg0OTQ3LDM1ODkpIj48dXNlIHhsaW5rOmhyZWY9IiNyZWN0LTAiLz48L2c+CjxnIHRyYW5zZm9ybT0idHJhbnNsYXRlKDUxNDEsMzU4OSkiPjx1c2UgeGxpbms6aHJlZj0iI3QtMCIvPjwvZz4KPGcgdHJhbnNmb3JtPSJ0cmFuc2xhdGUoNTMzNSwzNTg5KSI+PHVzZSB4bGluazpocmVmPSIjdC0wIi8+PC9nPgo8ZyB0cmFuc2Zvcm09InRyYW5zbGF0ZSgwLDM2ODYpIj48dXNlIHhsaW5rOmhyZWY9IiNiLTAiLz48L2c+CjxnIHRyYW5zZm9ybT0idHJhbnNsYXRlKDE5NCwzNjg2KSI+PHVzZSB4bGluazpocmVmPSIjdC0wIi8+PC9nPgo8ZyB0cmFuc2Zvcm09InRyYW5zbGF0ZSg1ODIsMzY4NikiPjx1c2UgeGxpbms6aHJlZj0iI2VtcHR5LTAiLz48L2c+CjxnIHRyYW5zZm9ybT0idHJhbnNsYXRlKDg3MywzNjg2KSI+PHVzZSB4bGluazpocmVmPSIjbl9yYi0wIi8+PC9nPgo8ZyB0cmFuc2Zvcm09InRyYW5zbGF0ZSg5NzAsMzY4NikiPjx1c2UgeGxpbms6aHJlZj0iI2ItMCIvPjwvZz4KPGcgdHJhbnNmb3JtPSJ0cmFuc2xhdGUoMTQ1NSwzNjg2KSI+PHVzZSB4bGluazpocmVmPSIjZW1wdHktMCIvPjwvZz4KPGcgdHJhbnNmb3JtPSJ0cmFuc2xhdGUoMTY0OSwzNjg2KSI+PHVzZSB4bGluazpocmVmPSIjcmVjdC0wIi8+PC9nPgo8ZyB0cmFuc2Zvcm09InRyYW5zbGF0ZSgyMjMxLDM2ODYpIj48dXNlIHhsaW5rOmhyZWY9IiNyZWN0LTAiLz48L2c+CjxnIHRyYW5zZm9ybT0idHJhbnNsYXRlKDI0MjUsMzY4NikiPjx1c2UgeGxpbms6aHJlZj0iI2VtcHR5LTAiLz48L2c+CjxnIHRyYW5zZm9ybT0idHJhbnNsYXRlKDI2MTksMzY4NikiPjx1c2UgeGxpbms6aHJlZj0iI3JiLTAiLz48L2c+CjxnIHRyYW5zZm9ybT0idHJhbnNsYXRlKDI3MTYsMzY4NikiPjx1c2UgeGxpbms6aHJlZj0iI3JlY3QtMCIvPjwvZz4KPGcgdHJhbnNmb3JtPSJ0cmFuc2xhdGUoMjgxMywzNjg2KSI+PHVzZSB4bGluazpocmVmPSIjcmVjdC0wIi8+PC9nPgo8ZyB0cmFuc2Zvcm09InRyYW5zbGF0ZSgyOTEwLDM2ODYpIj48dXNlIHhsaW5rOmhyZWY9IiNyZWN0LTAiLz48L2c+CjxnIHRyYW5zZm9ybT0idHJhbnNsYXRlKDMwMDcsMzY4NikiPjx1c2UgeGxpbms6aHJlZj0iI3JlY3QtMCIvPjwvZz4KPGcgdHJhbnNmb3JtPSJ0cmFuc2xhdGUoMzEwNCwzNjg2KSI+PHVzZSB4bGluazpocmVmPSIjcmVjdC0wIi8+PC9nPgo8ZyB0cmFuc2Zvcm09InRyYW5zbGF0ZSgzMjAxLDM2ODYpIj48dXNlIHhsaW5rOmhyZWY9IiNuX3JiLTAiLz48L2c+CjxnIHRyYW5zZm9ybT0idHJhbnNsYXRlKDMyOTgsMzY4NikiPjx1c2UgeGxpbms6aHJlZj0iI3JlY3QtMCIvPjwvZz4KPGcgdHJhbnNmb3JtPSJ0cmFuc2xhdGUoMzQ5MiwzNjg2KSI+PHVzZSB4bGluazpocmVmPSIjdC0wIi8+PC9nPgo8ZyB0cmFuc2Zvcm09InRyYW5zbGF0ZSgzNjg2LDM2ODYpIj48dXNlIHhsaW5rOmhyZWY9IiN0LTAiLz48L2c+CjxnIHRyYW5zZm9ybT0idHJhbnNsYXRlKDM4ODAsMzY4NikiPjx1c2UgeGxpbms6aHJlZj0iI2VtcHR5LTAiLz48L2c+CjxnIHRyYW5zZm9ybT0idHJhbnNsYXRlKDQyNjgsMzY4NikiPjx1c2UgeGxpbms6aHJlZj0iI3ItMCIvPjwvZz4KPGcgdHJhbnNmb3JtPSJ0cmFuc2xhdGUoNDM2NSwzNjg2KSI+PHVzZSB4bGluazpocmVmPSIjcmVjdC0wIi8+PC9nPgo8ZyB0cmFuc2Zvcm09InRyYW5zbGF0ZSg0NTU5LDM2ODYpIj48dXNlIHhsaW5rOmhyZWY9IiNyYi0wIi8+PC9nPgo8ZyB0cmFuc2Zvcm09InRyYW5zbGF0ZSg0NjU2LDM2ODYpIj48dXNlIHhsaW5rOmhyZWY9IiNsdC0wIi8+PC9nPgo8ZyB0cmFuc2Zvcm09InRyYW5zbGF0ZSg0OTQ3LDM2ODYpIj48dXNlIHhsaW5rOmhyZWY9IiNyZWN0LTAiLz48L2c+CjxnIHRyYW5zZm9ybT0idHJhbnNsYXRlKDUwNDQsMzY4NikiPjx1c2UgeGxpbms6aHJlZj0iI2xiLTAiLz48L2c+CjxnIHRyYW5zZm9ybT0idHJhbnNsYXRlKDAsMzc4MykiPjx1c2UgeGxpbms6aHJlZj0iI3JlY3QtMCIvPjwvZz4KPGcgdHJhbnNmb3JtPSJ0cmFuc2xhdGUoMzg4LDM3ODMpIj48dXNlIHhsaW5rOmhyZWY9IiNuX3JiLTAiLz48L2c+CjxnIHRyYW5zZm9ybT0idHJhbnNsYXRlKDQ4NSwzNzgzKSI+PHVzZSB4bGluazpocmVmPSIjYi0wIi8+PC9nPgo8ZyB0cmFuc2Zvcm09InRyYW5zbGF0ZSg3NzYsMzc4MykiPjx1c2UgeGxpbms6aHJlZj0iI3JiLTAiLz48L2c+CjxnIHRyYW5zZm9ybT0idHJhbnNsYXRlKDg3MywzNzgzKSI+PHVzZSB4bGluazpocmVmPSIjcmVjdC0wIi8+PC9nPgo8ZyB0cmFuc2Zvcm09InRyYW5zbGF0ZSg5NzAsMzc4MykiPjx1c2UgeGxpbms6aHJlZj0iI3JlY3QtMCIvPjwvZz4KPGcgdHJhbnNmb3JtPSJ0cmFuc2xhdGUoMTA2NywzNzgzKSI+PHVzZSB4bGluazpocmVmPSIjbGItMCIvPjwvZz4KPGcgdHJhbnNmb3JtPSJ0cmFuc2xhdGUoMTI2MSwzNzgzKSI+PHVzZSB4bGluazpocmVmPSIjbl9yYi0wIi8+PC9nPgo8ZyB0cmFuc2Zvcm09InRyYW5zbGF0ZSgxMzU4LDM3ODMpIj48dXNlIHhsaW5rOmhyZWY9IiNiLTAiLz48L2c+CjxnIHRyYW5zZm9ybT0idHJhbnNsYXRlKDE2NDksMzc4MykiPjx1c2UgeGxpbms6aHJlZj0iI3J0LTAiLz48L2c+CjxnIHRyYW5zZm9ybT0idHJhbnNsYXRlKDE3NDYsMzc4MykiPjx1c2UgeGxpbms6aHJlZj0iI2xiLTAiLz48L2c+CjxnIHRyYW5zZm9ybT0idHJhbnNsYXRlKDE5NDAsMzc4MykiPjx1c2UgeGxpbms6aHJlZj0iI2ItMCIvPjwvZz4KPGcgdHJhbnNmb3JtPSJ0cmFuc2xhdGUoMjEzNCwzNzgzKSI+PHVzZSB4bGluazpocmVmPSIjbl9yYi0wIi8+PC9nPgo8ZyB0cmFuc2Zvcm09InRyYW5zbGF0ZSgyMjMxLDM3ODMpIj48dXNlIHhsaW5rOmhyZWY9IiNyZWN0LTAiLz48L2c+CjxnIHRyYW5zZm9ybT0idHJhbnNsYXRlKDIzMjgsMzc4MykiPjx1c2UgeGxpbms6aHJlZj0iI2wtMCIvPjwvZz4KPGcgdHJhbnNmb3JtPSJ0cmFuc2xhdGUoMjYxOSwzNzgzKSI+PHVzZSB4bGluazpocmVmPSIjdC0wIi8+PC9nPgo8ZyB0cmFuc2Zvcm09InRyYW5zbGF0ZSgyOTEwLDM3ODMpIj48dXNlIHhsaW5rOmhyZWY9IiNyZWN0LTAiLz48L2c+CjxnIHRyYW5zZm9ybT0idHJhbnNsYXRlKDMxMDQsMzc4MykiPjx1c2UgeGxpbms6aHJlZj0iI3JlY3QtMCIvPjwvZz4KPGcgdHJhbnNmb3JtPSJ0cmFuc2xhdGUoMzIwMSwzNzgzKSI+PHVzZSB4bGluazpocmVmPSIjcmVjdC0wIi8+PC9nPgo8ZyB0cmFuc2Zvcm09InRyYW5zbGF0ZSgzMjk4LDM3ODMpIj48dXNlIHhsaW5rOmhyZWY9IiNyZWN0LTAiLz48L2c+CjxnIHRyYW5zZm9ybT0idHJhbnNsYXRlKDMzOTUsMzc4MykiPjx1c2UgeGxpbms6aHJlZj0iI2wtMCIvPjwvZz4KPGcgdHJhbnNmb3JtPSJ0cmFuc2xhdGUoNDM2NSwzNzgzKSI+PHVzZSB4bGluazpocmVmPSIjcmVjdC0wIi8+PC9nPgo8ZyB0cmFuc2Zvcm09InRyYW5zbGF0ZSg0NTU5LDM3ODMpIj48dXNlIHhsaW5rOmhyZWY9IiNyZWN0LTAiLz48L2c+CjxnIHRyYW5zZm9ybT0idHJhbnNsYXRlKDQ3NTMsMzc4MykiPjx1c2UgeGxpbms6aHJlZj0iI25fcmItMCIvPjwvZz4KPGcgdHJhbnNmb3JtPSJ0cmFuc2xhdGUoNDg1MCwzNzgzKSI+PHVzZSB4bGluazpocmVmPSIjcmItMCIvPjwvZz4KPGcgdHJhbnNmb3JtPSJ0cmFuc2xhdGUoNDk0NywzNzgzKSI+PHVzZSB4bGluazpocmVmPSIjcmVjdC0wIi8+PC9nPgo8ZyB0cmFuc2Zvcm09InRyYW5zbGF0ZSg1MDQ0LDM3ODMpIj48dXNlIHhsaW5rOmhyZWY9IiNyZWN0LTAiLz48L2c+CjxnIHRyYW5zZm9ybT0idHJhbnNsYXRlKDUxNDEsMzc4MykiPjx1c2UgeGxpbms6aHJlZj0iI3JlY3QtMCIvPjwvZz4KPGcgdHJhbnNmb3JtPSJ0cmFuc2xhdGUoNTIzOCwzNzgzKSI+PHVzZSB4bGluazpocmVmPSIjcmVjdC0wIi8+PC9nPgo8ZyB0cmFuc2Zvcm09InRyYW5zbGF0ZSg1MzM1LDM3ODMpIj48dXNlIHhsaW5rOmhyZWY9IiNyZWN0LTAiLz48L2c+CjxnIHRyYW5zZm9ybT0idHJhbnNsYXRlKDU0MzIsMzc4MykiPjx1c2UgeGxpbms6aHJlZj0iI2wtMCIvPjwvZz4KPGcgdHJhbnNmb3JtPSJ0cmFuc2xhdGUoMCwzODgwKSI+PHVzZSB4bGluazpocmVmPSIjcnQtMCIvPjwvZz4KPGcgdHJhbnNmb3JtPSJ0cmFuc2xhdGUoOTcsMzg4MCkiPjx1c2UgeGxpbms6aHJlZj0iI2xiLTAiLz48L2c+CjxnIHRyYW5zZm9ybT0idHJhbnNsYXRlKDI5MSwzODgwKSI+PHVzZSB4bGluazpocmVmPSIjci0wIi8+PC9nPgo8ZyB0cmFuc2Zvcm09InRyYW5zbGF0ZSgzODgsMzg4MCkiPjx1c2UgeGxpbms6aHJlZj0iI3JlY3QtMCIvPjwvZz4KPGcgdHJhbnNmb3JtPSJ0cmFuc2xhdGUoNDg1LDM4ODApIj48dXNlIHhsaW5rOmhyZWY9IiNyZWN0LTAiLz48L2c+CjxnIHRyYW5zZm9ybT0idHJhbnNsYXRlKDU4MiwzODgwKSI+PHVzZSB4bGluazpocmVmPSIjbC0wIi8+PC9nPgo8ZyB0cmFuc2Zvcm09InRyYW5zbGF0ZSg2NzksMzg4MCkiPjx1c2UgeGxpbms6aHJlZj0iI25fcmItMCIvPjwvZz4KPGcgdHJhbnNmb3JtPSJ0cmFuc2xhdGUoNzc2LDM4ODApIj48dXNlIHhsaW5rOmhyZWY9IiNyZWN0LTAiLz48L2c+CjxnIHRyYW5zZm9ybT0idHJhbnNsYXRlKDk3MCwzODgwKSI+PHVzZSB4bGluazpocmVmPSIjcmVjdC0wIi8+PC9nPgo8ZyB0cmFuc2Zvcm09InRyYW5zbGF0ZSgxMDY3LDM4ODApIj48dXNlIHhsaW5rOmhyZWY9IiNyZWN0LTAiLz48L2c+CjxnIHRyYW5zZm9ybT0idHJhbnNsYXRlKDEyNjEsMzg4MCkiPjx1c2UgeGxpbms6aHJlZj0iI3ItMCIvPjwvZz4KPGcgdHJhbnNmb3JtPSJ0cmFuc2xhdGUoMTM1OCwzODgwKSI+PHVzZSB4bGluazpocmVmPSIjbHQtMCIvPjwvZz4KPGcgdHJhbnNmb3JtPSJ0cmFuc2xhdGUoMTQ1NSwzODgwKSI+PHVzZSB4bGluazpocmVmPSIjbl9yYi0wIi8+PC9nPgo8ZyB0cmFuc2Zvcm09InRyYW5zbGF0ZSgxNTUyLDM4ODApIj48dXNlIHhsaW5rOmhyZWY9IiNiLTAiLz48L2c+CjxnIHRyYW5zZm9ybT0idHJhbnNsYXRlKDE3NDYsMzg4MCkiPjx1c2UgeGxpbms6aHJlZj0iI3JlY3QtMCIvPjwvZz4KPGcgdHJhbnNmb3JtPSJ0cmFuc2xhdGUoMTg0MywzODgwKSI+PHVzZSB4bGluazpocmVmPSIjbl9yYi0wIi8+PC9nPgo8ZyB0cmFuc2Zvcm09InRyYW5zbGF0ZSgxOTQwLDM4ODApIj48dXNlIHhsaW5rOmhyZWY9IiNyZWN0LTAiLz48L2c+CjxnIHRyYW5zZm9ybT0idHJhbnNsYXRlKDIwMzcsMzg4MCkiPjx1c2UgeGxpbms6aHJlZj0iI3JlY3QtMCIvPjwvZz4KPGcgdHJhbnNmb3JtPSJ0cmFuc2xhdGUoMjEzNCwzODgwKSI+PHVzZSB4bGluazpocmVmPSIjcmVjdC0wIi8+PC9nPgo8ZyB0cmFuc2Zvcm09InRyYW5zbGF0ZSgyMjMxLDM4ODApIj48dXNlIHhsaW5rOmhyZWY9IiNyZWN0LTAiLz48L2c+CjxnIHRyYW5zZm9ybT0idHJhbnNsYXRlKDI0MjUsMzg4MCkiPjx1c2UgeGxpbms6aHJlZj0iI2ItMCIvPjwvZz4KPGcgdHJhbnNmb3JtPSJ0cmFuc2xhdGUoMjcxNiwzODgwKSI+PHVzZSB4bGluazpocmVmPSIjci0wIi8+PC9nPgo8ZyB0cmFuc2Zvcm09InRyYW5zbGF0ZSgyODEzLDM4ODApIj48dXNlIHhsaW5rOmhyZWY9IiNyZWN0LTAiLz48L2c+CjxnIHRyYW5zZm9ybT0idHJhbnNsYXRlKDI5MTAsMzg4MCkiPjx1c2UgeGxpbms6aHJlZj0iI3JlY3QtMCIvPjwvZz4KPGcgdHJhbnNmb3JtPSJ0cmFuc2xhdGUoMzAwNywzODgwKSI+PHVzZSB4bGluazpocmVmPSIjcmVjdC0wIi8+PC9nPgo8ZyB0cmFuc2Zvcm09InRyYW5zbGF0ZSgzMTA0LDM4ODApIj48dXNlIHhsaW5rOmhyZWY9IiNyZWN0LTAiLz48L2c+CjxnIHRyYW5zZm9ybT0idHJhbnNsYXRlKDM0OTIsMzg4MCkiPjx1c2UgeGxpbms6aHJlZj0iI2ItMCIvPjwvZz4KPGcgdHJhbnNmb3JtPSJ0cmFuc2xhdGUoMzY4NiwzODgwKSI+PHVzZSB4bGluazpocmVmPSIjZW1wdHktMCIvPjwvZz4KPGcgdHJhbnNmb3JtPSJ0cmFuc2xhdGUoMzk3NywzODgwKSI+PHVzZSB4bGluazpocmVmPSIjZW1wdHktMCIvPjwvZz4KPGcgdHJhbnNmb3JtPSJ0cmFuc2xhdGUoNDA3NCwzODgwKSI+PHVzZSB4bGluazpocmVmPSIjbl9yYi0wIi8+PC9nPgo8ZyB0cmFuc2Zvcm09InRyYW5zbGF0ZSg0MTcxLDM4ODApIj48dXNlIHhsaW5rOmhyZWY9IiNyYi0wIi8+PC9nPgo8ZyB0cmFuc2Zvcm09InRyYW5zbGF0ZSg0MjY4LDM4ODApIj48dXNlIHhsaW5rOmhyZWY9IiNyZWN0LTAiLz48L2c+CjxnIHRyYW5zZm9ybT0idHJhbnNsYXRlKDQzNjUsMzg4MCkiPjx1c2UgeGxpbms6aHJlZj0iI3JlY3QtMCIvPjwvZz4KPGcgdHJhbnNmb3JtPSJ0cmFuc2xhdGUoNDU1OSwzODgwKSI+PHVzZSB4bGluazpocmVmPSIjcnQtMCIvPjwvZz4KPGcgdHJhbnNmb3JtPSJ0cmFuc2xhdGUoNDY1NiwzODgwKSI+PHVzZSB4bGluazpocmVmPSIjcmVjdC0wIi8+PC9nPgo8ZyB0cmFuc2Zvcm09InRyYW5zbGF0ZSg0NzUzLDM4ODApIj48dXNlIHhsaW5rOmhyZWY9IiNyZWN0LTAiLz48L2c+CjxnIHRyYW5zZm9ybT0idHJhbnNsYXRlKDQ4NTAsMzg4MCkiPjx1c2UgeGxpbms6aHJlZj0iI2x0LTAiLz48L2c+CjxnIHRyYW5zZm9ybT0idHJhbnNsYXRlKDUwNDQsMzg4MCkiPjx1c2UgeGxpbms6aHJlZj0iI3JlY3QtMCIvPjwvZz4KPGcgdHJhbnNmb3JtPSJ0cmFuc2xhdGUoNTE0MSwzODgwKSI+PHVzZSB4bGluazpocmVmPSIjcmVjdC0wIi8+PC9nPgo8ZyB0cmFuc2Zvcm09InRyYW5zbGF0ZSg5NywzOTc3KSI+PHVzZSB4bGluazpocmVmPSIjcmVjdC0wIi8+PC9nPgo8ZyB0cmFuc2Zvcm09InRyYW5zbGF0ZSgzODgsMzk3NykiPjx1c2UgeGxpbms6aHJlZj0iI3QtMCIvPjwvZz4KPGcgdHJhbnNmb3JtPSJ0cmFuc2xhdGUoNTgyLDM5NzcpIj48dXNlIHhsaW5rOmhyZWY9IiNuX3JiLTAiLz48L2c+CjxnIHRyYW5zZm9ybT0idHJhbnNsYXRlKDY3OSwzOTc3KSI+PHVzZSB4bGluazpocmVmPSIjcmItMCIvPjwvZz4KPGcgdHJhbnNmb3JtPSJ0cmFuc2xhdGUoNzc2LDM5NzcpIj48dXNlIHhsaW5rOmhyZWY9IiNyZWN0LTAiLz48L2c+CjxnIHRyYW5zZm9ybT0idHJhbnNsYXRlKDg3MywzOTc3KSI+PHVzZSB4bGluazpocmVmPSIjbl9yYi0wIi8+PC9nPgo8ZyB0cmFuc2Zvcm09InRyYW5zbGF0ZSg5NzAsMzk3NykiPjx1c2UgeGxpbms6aHJlZj0iI3JlY3QtMCIvPjwvZz4KPGcgdHJhbnNmb3JtPSJ0cmFuc2xhdGUoMTA2NywzOTc3KSI+PHVzZSB4bGluazpocmVmPSIjcmVjdC0wIi8+PC9nPgo8ZyB0cmFuc2Zvcm09InRyYW5zbGF0ZSgxMTY0LDM5NzcpIj48dXNlIHhsaW5rOmhyZWY9IiNsLTAiLz48L2c+CjxnIHRyYW5zZm9ybT0idHJhbnNsYXRlKDEzNTgsMzk3NykiPjx1c2UgeGxpbms6aHJlZj0iI25fcmItMCIvPjwvZz4KPGcgdHJhbnNmb3JtPSJ0cmFuc2xhdGUoMTQ1NSwzOTc3KSI+PHVzZSB4bGluazpocmVmPSIjcmItMCIvPjwvZz4KPGcgdHJhbnNmb3JtPSJ0cmFuc2xhdGUoMTU1MiwzOTc3KSI+PHVzZSB4bGluazpocmVmPSIjcmVjdC0wIi8+PC9nPgo8ZyB0cmFuc2Zvcm09InRyYW5zbGF0ZSgxNzQ2LDM5NzcpIj48dXNlIHhsaW5rOmhyZWY9IiNydC0wIi8+PC9nPgo8ZyB0cmFuc2Zvcm09InRyYW5zbGF0ZSgxODQzLDM5NzcpIj48dXNlIHhsaW5rOmhyZWY9IiNyZWN0LTAiLz48L2c+CjxnIHRyYW5zZm9ybT0idHJhbnNsYXRlKDE5NDAsMzk3NykiPjx1c2UgeGxpbms6aHJlZj0iI3JlY3QtMCIvPjwvZz4KPGcgdHJhbnNmb3JtPSJ0cmFuc2xhdGUoMjAzNywzOTc3KSI+PHVzZSB4bGluazpocmVmPSIjcmVjdC0wIi8+PC9nPgo8ZyB0cmFuc2Zvcm09InRyYW5zbGF0ZSgyMTM0LDM5NzcpIj48dXNlIHhsaW5rOmhyZWY9IiNyZWN0LTAiLz48L2c+CjxnIHRyYW5zZm9ybT0idHJhbnNsYXRlKDIyMzEsMzk3NykiPjx1c2UgeGxpbms6aHJlZj0iI2x0LTAiLz48L2c+CjxnIHRyYW5zZm9ybT0idHJhbnNsYXRlKDI0MjUsMzk3NykiPjx1c2UgeGxpbms6aHJlZj0iI3JlY3QtMCIvPjwvZz4KPGcgdHJhbnNmb3JtPSJ0cmFuc2xhdGUoMjUyMiwzOTc3KSI+PHVzZSB4bGluazpocmVmPSIjbl9yYi0wIi8+PC9nPgo8ZyB0cmFuc2Zvcm09InRyYW5zbGF0ZSgyNjE5LDM5NzcpIj48dXNlIHhsaW5rOmhyZWY9IiNiLTAiLz48L2c+CjxnIHRyYW5zZm9ybT0idHJhbnNsYXRlKDI4MTMsMzk3NykiPjx1c2UgeGxpbms6aHJlZj0iI3J0LTAiLz48L2c+CjxnIHRyYW5zZm9ybT0idHJhbnNsYXRlKDI5MTAsMzk3NykiPjx1c2UgeGxpbms6aHJlZj0iI3JlY3QtMCIvPjwvZz4KPGcgdHJhbnNmb3JtPSJ0cmFuc2xhdGUoMzAwNywzOTc3KSI+PHVzZSB4bGluazpocmVmPSIjcmVjdC0wIi8+PC9nPgo8ZyB0cmFuc2Zvcm09InRyYW5zbGF0ZSgzMTA0LDM5NzcpIj48dXNlIHhsaW5rOmhyZWY9IiNyZWN0LTAiLz48L2c+CjxnIHRyYW5zZm9ybT0idHJhbnNsYXRlKDMyMDEsMzk3NykiPjx1c2UgeGxpbms6aHJlZj0iI3JlY3QtMCIvPjwvZz4KPGcgdHJhbnNmb3JtPSJ0cmFuc2xhdGUoMzI5OCwzOTc3KSI+PHVzZSB4bGluazpocmVmPSIjbC0wIi8+PC9nPgo8ZyB0cmFuc2Zvcm09InRyYW5zbGF0ZSgzMzk1LDM5NzcpIj48dXNlIHhsaW5rOmhyZWY9IiNuX3JiLTAiLz48L2c+CjxnIHRyYW5zZm9ybT0idHJhbnNsYXRlKDM0OTIsMzk3NykiPjx1c2UgeGxpbms6aHJlZj0iI3JlY3QtMCIvPjwvZz4KPGcgdHJhbnNmb3JtPSJ0cmFuc2xhdGUoNDA3NCwzOTc3KSI+PHVzZSB4bGluazpocmVmPSIjci0wIi8+PC9nPgo8ZyB0cmFuc2Zvcm09InRyYW5zbGF0ZSg0MTcxLDM5NzcpIj48dXNlIHhsaW5rOmhyZWY9IiNyZWN0LTAiLz48L2c+CjxnIHRyYW5zZm9ybT0idHJhbnNsYXRlKDQyNjgsMzk3NykiPjx1c2UgeGxpbms6aHJlZj0iI3JlY3QtMCIvPjwvZz4KPGcgdHJhbnNmb3JtPSJ0cmFuc2xhdGUoNDM2NSwzOTc3KSI+PHVzZSB4bGluazpocmVmPSIjcmVjdC0wIi8+PC9nPgo8ZyB0cmFuc2Zvcm09InRyYW5zbGF0ZSg0NDYyLDM5NzcpIj48dXNlIHhsaW5rOmhyZWY9IiNsLTAiLz48L2c+CjxnIHRyYW5zZm9ybT0idHJhbnNsYXRlKDQ2NTYsMzk3NykiPjx1c2UgeGxpbms6aHJlZj0iI3JlY3QtMCIvPjwvZz4KPGcgdHJhbnNmb3JtPSJ0cmFuc2xhdGUoNDk0NywzOTc3KSI+PHVzZSB4bGluazpocmVmPSIjci0wIi8+PC9nPgo8ZyB0cmFuc2Zvcm09InRyYW5zbGF0ZSg1MDQ0LDM5NzcpIj48dXNlIHhsaW5rOmhyZWY9IiNyZWN0LTAiLz48L2c+CjxnIHRyYW5zZm9ybT0idHJhbnNsYXRlKDUxNDEsMzk3NykiPjx1c2UgeGxpbms6aHJlZj0iI3JlY3QtMCIvPjwvZz4KPGcgdHJhbnNmb3JtPSJ0cmFuc2xhdGUoNTIzOCwzOTc3KSI+PHVzZSB4bGluazpocmVmPSIjbGItMCIvPjwvZz4KPGcgdHJhbnNmb3JtPSJ0cmFuc2xhdGUoNTQzMiwzOTc3KSI+PHVzZSB4bGluazpocmVmPSIjYi0wIi8+PC9nPgo8ZyB0cmFuc2Zvcm09InRyYW5zbGF0ZSgwLDQwNzQpIj48dXNlIHhsaW5rOmhyZWY9IiNuX3JiLTAiLz48L2c+CjxnIHRyYW5zZm9ybT0idHJhbnNsYXRlKDk3LDQwNzQpIj48dXNlIHhsaW5rOmhyZWY9IiNyZWN0LTAiLz48L2c+CjxnIHRyYW5zZm9ybT0idHJhbnNsYXRlKDI5MSw0MDc0KSI+PHVzZSB4bGluazpocmVmPSIjZW1wdHktMCIvPjwvZz4KPGcgdHJhbnNmb3JtPSJ0cmFuc2xhdGUoMzg4LDQwNzQpIj48dXNlIHhsaW5rOmhyZWY9IiNuX3JiLTAiLz48L2c+CjxnIHRyYW5zZm9ybT0idHJhbnNsYXRlKDQ4NSw0MDc0KSI+PHVzZSB4bGluazpocmVmPSIjcmItMCIvPjwvZz4KPGcgdHJhbnNmb3JtPSJ0cmFuc2xhdGUoNTgyLDQwNzQpIj48dXNlIHhsaW5rOmhyZWY9IiNyZWN0LTAiLz48L2c+CjxnIHRyYW5zZm9ybT0idHJhbnNsYXRlKDY3OSw0MDc0KSI+PHVzZSB4bGluazpocmVmPSIjcmVjdC0wIi8+PC9nPgo8ZyB0cmFuc2Zvcm09InRyYW5zbGF0ZSg3NzYsNDA3NCkiPjx1c2UgeGxpbms6aHJlZj0iI3JlY3QtMCIvPjwvZz4KPGcgdHJhbnNmb3JtPSJ0cmFuc2xhdGUoODczLDQwNzQpIj48dXNlIHhsaW5rOmhyZWY9IiNyZWN0LTAiLz48L2c+CjxnIHRyYW5zZm9ybT0idHJhbnNsYXRlKDk3MCw0MDc0KSI+PHVzZSB4bGluazpocmVmPSIjcmVjdC0wIi8+PC9nPgo8ZyB0cmFuc2Zvcm09InRyYW5zbGF0ZSgxMzU4LDQwNzQpIj48dXNlIHhsaW5rOmhyZWY9IiNyYi0wIi8+PC9nPgo8ZyB0cmFuc2Zvcm09InRyYW5zbGF0ZSgxNDU1LDQwNzQpIj48dXNlIHhsaW5rOmhyZWY9IiNyZWN0LTAiLz48L2c+CjxnIHRyYW5zZm9ybT0idHJhbnNsYXRlKDE1NTIsNDA3NCkiPjx1c2UgeGxpbms6aHJlZj0iI2x0LTAiLz48L2c+CjxnIHRyYW5zZm9ybT0idHJhbnNsYXRlKDE4NDMsNDA3NCkiPjx1c2UgeGxpbms6aHJlZj0iI3JlY3QtMCIvPjwvZz4KPGcgdHJhbnNmb3JtPSJ0cmFuc2xhdGUoMjAzNyw0MDc0KSI+PHVzZSB4bGluazpocmVmPSIjcnQtMCIvPjwvZz4KPGcgdHJhbnNmb3JtPSJ0cmFuc2xhdGUoMjEzNCw0MDc0KSI+PHVzZSB4bGluazpocmVmPSIjbHQtMCIvPjwvZz4KPGcgdHJhbnNmb3JtPSJ0cmFuc2xhdGUoMjMyOCw0MDc0KSI+PHVzZSB4bGluazpocmVmPSIjbl9yYi0wIi8+PC9nPgo8ZyB0cmFuc2Zvcm09InRyYW5zbGF0ZSgyNDI1LDQwNzQpIj48dXNlIHhsaW5rOmhyZWY9IiNyZWN0LTAiLz48L2c+CjxnIHRyYW5zZm9ybT0idHJhbnNsYXRlKDI1MjIsNDA3NCkiPjx1c2UgeGxpbms6aHJlZj0iI3JlY3QtMCIvPjwvZz4KPGcgdHJhbnNmb3JtPSJ0cmFuc2xhdGUoMjYxOSw0MDc0KSI+PHVzZSB4bGluazpocmVmPSIjbHQtMCIvPjwvZz4KPGcgdHJhbnNmb3JtPSJ0cmFuc2xhdGUoMjkxMCw0MDc0KSI+PHVzZSB4bGluazpocmVmPSIjcmVjdC0wIi8+PC9nPgo8ZyB0cmFuc2Zvcm09InRyYW5zbGF0ZSgzMDA3LDQwNzQpIj48dXNlIHhsaW5rOmhyZWY9IiNyZWN0LTAiLz48L2c+CjxnIHRyYW5zZm9ybT0idHJhbnNsYXRlKDMxMDQsNDA3NCkiPjx1c2UgeGxpbms6aHJlZj0iI2x0LTAiLz48L2c+CjxnIHRyYW5zZm9ybT0idHJhbnNsYXRlKDMzOTUsNDA3NCkiPjx1c2UgeGxpbms6aHJlZj0iI3ItMCIvPjwvZz4KPGcgdHJhbnNmb3JtPSJ0cmFuc2xhdGUoMzQ5Miw0MDc0KSI+PHVzZSB4bGluazpocmVmPSIjcmVjdC0wIi8+PC9nPgo8ZyB0cmFuc2Zvcm09InRyYW5zbGF0ZSgzNTg5LDQwNzQpIj48dXNlIHhsaW5rOmhyZWY9IiNyZWN0LTAiLz48L2c+CjxnIHRyYW5zZm9ybT0idHJhbnNsYXRlKDM2ODYsNDA3NCkiPjx1c2UgeGxpbms6aHJlZj0iI2xiLTAiLz48L2c+CjxnIHRyYW5zZm9ybT0idHJhbnNsYXRlKDM4ODAsNDA3NCkiPjx1c2UgeGxpbms6aHJlZj0iI2ItMCIvPjwvZz4KPGcgdHJhbnNmb3JtPSJ0cmFuc2xhdGUoNDM2NSw0MDc0KSI+PHVzZSB4bGluazpocmVmPSIjdC0wIi8+PC9nPgo8ZyB0cmFuc2Zvcm09InRyYW5zbGF0ZSg0NDYyLDQwNzQpIj48dXNlIHhsaW5rOmhyZWY9IiNuX3JiLTAiLz48L2c+CjxnIHRyYW5zZm9ybT0idHJhbnNsYXRlKDQ1NTksNDA3NCkiPjx1c2UgeGxpbms6aHJlZj0iI3JiLTAiLz48L2c+CjxnIHRyYW5zZm9ybT0idHJhbnNsYXRlKDQ2NTYsNDA3NCkiPjx1c2UgeGxpbms6aHJlZj0iI2x0LTAiLz48L2c+CjxnIHRyYW5zZm9ybT0idHJhbnNsYXRlKDQ4NTAsNDA3NCkiPjx1c2UgeGxpbms6aHJlZj0iI2VtcHR5LTAiLz48L2c+CjxnIHRyYW5zZm9ybT0idHJhbnNsYXRlKDUyMzgsNDA3NCkiPjx1c2UgeGxpbms6aHJlZj0iI3JlY3QtMCIvPjwvZz4KPGcgdHJhbnNmb3JtPSJ0cmFuc2xhdGUoNTMzNSw0MDc0KSI+PHVzZSB4bGluazpocmVmPSIjbl9yYi0wIi8+PC9nPgo8ZyB0cmFuc2Zvcm09InRyYW5zbGF0ZSg1NDMyLDQwNzQpIj48dXNlIHhsaW5rOmhyZWY9IiNyZWN0LTAiLz48L2c+CjxnIHRyYW5zZm9ybT0idHJhbnNsYXRlKDAsNDE3MSkiPjx1c2UgeGxpbms6aHJlZj0iI3ItMCIvPjwvZz4KPGcgdHJhbnNmb3JtPSJ0cmFuc2xhdGUoOTcsNDE3MSkiPjx1c2UgeGxpbms6aHJlZj0iI3JlY3QtMCIvPjwvZz4KPGcgdHJhbnNmb3JtPSJ0cmFuc2xhdGUoMzg4LDQxNzEpIj48dXNlIHhsaW5rOmhyZWY9IiNyYi0wIi8+PC9nPgo8ZyB0cmFuc2Zvcm09InRyYW5zbGF0ZSg0ODUsNDE3MSkiPjx1c2UgeGxpbms6aHJlZj0iI2x0LTAiLz48L2c+CjxnIHRyYW5zZm9ybT0idHJhbnNsYXRlKDY3OSw0MTcxKSI+PHVzZSB4bGluazpocmVmPSIjdC0wIi8+PC9nPgo8ZyB0cmFuc2Zvcm09InRyYW5zbGF0ZSg5NzAsNDE3MSkiPjx1c2UgeGxpbms6aHJlZj0iI3J0LTAiLz48L2c+CjxnIHRyYW5zZm9ybT0idHJhbnNsYXRlKDEwNjcsNDE3MSkiPjx1c2UgeGxpbms6aHJlZj0iI2wtMCIvPjwvZz4KPGcgdHJhbnNmb3JtPSJ0cmFuc2xhdGUoMTM1OCw0MTcxKSI+PHVzZSB4bGluazpocmVmPSIjdC0wIi8+PC9nPgo8ZyB0cmFuc2Zvcm09InRyYW5zbGF0ZSgxNjQ5LDQxNzEpIj48dXNlIHhsaW5rOmhyZWY9IiNyLTAiLz48L2c+CjxnIHRyYW5zZm9ybT0idHJhbnNsYXRlKDE3NDYsNDE3MSkiPjx1c2UgeGxpbms6aHJlZj0iI3JlY3QtMCIvPjwvZz4KPGcgdHJhbnNmb3JtPSJ0cmFuc2xhdGUoMTg0Myw0MTcxKSI+PHVzZSB4bGluazpocmVmPSIjcmVjdC0wIi8+PC9nPgo8ZyB0cmFuc2Zvcm09InRyYW5zbGF0ZSgxOTQwLDQxNzEpIj48dXNlIHhsaW5rOmhyZWY9IiNsLTAiLz48L2c+CjxnIHRyYW5zZm9ybT0idHJhbnNsYXRlKDIyMzEsNDE3MSkiPjx1c2UgeGxpbms6aHJlZj0iI3JiLTAiLz48L2c+CjxnIHRyYW5zZm9ybT0idHJhbnNsYXRlKDIzMjgsNDE3MSkiPjx1c2UgeGxpbms6aHJlZj0iI3JlY3QtMCIvPjwvZz4KPGcgdHJhbnNmb3JtPSJ0cmFuc2xhdGUoMjQyNSw0MTcxKSI+PHVzZSB4bGluazpocmVmPSIjcmVjdC0wIi8+PC9nPgo8ZyB0cmFuc2Zvcm09InRyYW5zbGF0ZSgyNTIyLDQxNzEpIj48dXNlIHhsaW5rOmhyZWY9IiNyZWN0LTAiLz48L2c+CjxnIHRyYW5zZm9ybT0idHJhbnNsYXRlKDI5MTAsNDE3MSkiPjx1c2UgeGxpbms6aHJlZj0iI3J0LTAiLz48L2c+CjxnIHRyYW5zZm9ybT0idHJhbnNsYXRlKDMwMDcsNDE3MSkiPjx1c2UgeGxpbms6aHJlZj0iI2x0LTAiLz48L2c+CjxnIHRyYW5zZm9ybT0idHJhbnNsYXRlKDM1ODksNDE3MSkiPjx1c2UgeGxpbms6aHJlZj0iI3J0LTAiLz48L2c+CjxnIHRyYW5zZm9ybT0idHJhbnNsYXRlKDM2ODYsNDE3MSkiPjx1c2UgeGxpbms6aHJlZj0iI2x0LTAiLz48L2c+CjxnIHRyYW5zZm9ybT0idHJhbnNsYXRlKDM3ODMsNDE3MSkiPjx1c2UgeGxpbms6aHJlZj0iI25fcmItMCIvPjwvZz4KPGcgdHJhbnNmb3JtPSJ0cmFuc2xhdGUoMzg4MCw0MTcxKSI+PHVzZSB4bGluazpocmVmPSIjcmVjdC0wIi8+PC9nPgo8ZyB0cmFuc2Zvcm09InRyYW5zbGF0ZSgzOTc3LDQxNzEpIj48dXNlIHhsaW5rOmhyZWY9IiNsLTAiLz48L2c+CjxnIHRyYW5zZm9ybT0idHJhbnNsYXRlKDQ0NjIsNDE3MSkiPjx1c2UgeGxpbms6aHJlZj0iI3ItMCIvPjwvZz4KPGcgdHJhbnNmb3JtPSJ0cmFuc2xhdGUoNDU1OSw0MTcxKSI+PHVzZSB4bGluazpocmVmPSIjbHQtMCIvPjwvZz4KPGcgdHJhbnNmb3JtPSJ0cmFuc2xhdGUoNDg1MCw0MTcxKSI+PHVzZSB4bGluazpocmVmPSIjbl9yYi0wIi8+PC9nPgo8ZyB0cmFuc2Zvcm09InRyYW5zbGF0ZSg0OTQ3LDQxNzEpIj48dXNlIHhsaW5rOmhyZWY9IiNyYi0wIi8+PC9nPgo8ZyB0cmFuc2Zvcm09InRyYW5zbGF0ZSg1MDQ0LDQxNzEpIj48dXNlIHhsaW5rOmhyZWY9IiNsLTAiLz48L2c+CjxnIHRyYW5zZm9ybT0idHJhbnNsYXRlKDUyMzgsNDE3MSkiPjx1c2UgeGxpbms6aHJlZj0iI3J0LTAiLz48L2c+CjxnIHRyYW5zZm9ybT0idHJhbnNsYXRlKDUzMzUsNDE3MSkiPjx1c2UgeGxpbms6aHJlZj0iI3JlY3QtMCIvPjwvZz4KPGcgdHJhbnNmb3JtPSJ0cmFuc2xhdGUoNTQzMiw0MTcxKSI+PHVzZSB4bGluazpocmVmPSIjbHQtMCIvPjwvZz4KPGcgdHJhbnNmb3JtPSJ0cmFuc2xhdGUoOTcsNDI2OCkiPjx1c2UgeGxpbms6aHJlZj0iI3JlY3QtMCIvPjwvZz4KPGcgdHJhbnNmb3JtPSJ0cmFuc2xhdGUoMTk0LDQyNjgpIj48dXNlIHhsaW5rOmhyZWY9IiNsLTAiLz48L2c+CjxnIHRyYW5zZm9ybT0idHJhbnNsYXRlKDM4OCw0MjY4KSI+PHVzZSB4bGluazpocmVmPSIjcmVjdC0wIi8+PC9nPgo8ZyB0cmFuc2Zvcm09InRyYW5zbGF0ZSg1ODIsNDI2OCkiPjx1c2UgeGxpbms6aHJlZj0iI2VtcHR5LTAiLz48L2c+CjxnIHRyYW5zZm9ybT0idHJhbnNsYXRlKDc3Niw0MjY4KSI+PHVzZSB4bGluazpocmVmPSIjZW1wdHktMCIvPjwvZz4KPGcgdHJhbnNmb3JtPSJ0cmFuc2xhdGUoMTQ1NSw0MjY4KSI+PHVzZSB4bGluazpocmVmPSIjbl9yYi0wIi8+PC9nPgo8ZyB0cmFuc2Zvcm09InRyYW5zbGF0ZSgxNTUyLDQyNjgpIj48dXNlIHhsaW5rOmhyZWY9IiNiLTAiLz48L2c+CjxnIHRyYW5zZm9ybT0idHJhbnNsYXRlKDE4NDMsNDI2OCkiPjx1c2UgeGxpbms6aHJlZj0iI3QtMCIvPjwvZz4KPGcgdHJhbnNmb3JtPSJ0cmFuc2xhdGUoMjAzNyw0MjY4KSI+PHVzZSB4bGluazpocmVmPSIjZW1wdHktMCIvPjwvZz4KPGcgdHJhbnNmb3JtPSJ0cmFuc2xhdGUoMjIzMSw0MjY4KSI+PHVzZSB4bGluazpocmVmPSIjcmVjdC0wIi8+PC9nPgo8ZyB0cmFuc2Zvcm09InRyYW5zbGF0ZSgyMzI4LDQyNjgpIj48dXNlIHhsaW5rOmhyZWY9IiNyZWN0LTAiLz48L2c+CjxnIHRyYW5zZm9ybT0idHJhbnNsYXRlKDI1MjIsNDI2OCkiPjx1c2UgeGxpbms6aHJlZj0iI3J0LTAiLz48L2c+CjxnIHRyYW5zZm9ybT0idHJhbnNsYXRlKDI2MTksNDI2OCkiPjx1c2UgeGxpbms6aHJlZj0iI3JlY3QtMCIvPjwvZz4KPGcgdHJhbnNmb3JtPSJ0cmFuc2xhdGUoMjcxNiw0MjY4KSI+PHVzZSB4bGluazpocmVmPSIjcmVjdC0wIi8+PC9nPgo8ZyB0cmFuc2Zvcm09InRyYW5zbGF0ZSgyODEzLDQyNjgpIj48dXNlIHhsaW5rOmhyZWY9IiNsYi0wIi8+PC9nPgo8ZyB0cmFuc2Zvcm09InRyYW5zbGF0ZSgzMTA0LDQyNjgpIj48dXNlIHhsaW5rOmhyZWY9IiNyLTAiLz48L2c+CjxnIHRyYW5zZm9ybT0idHJhbnNsYXRlKDMyMDEsNDI2OCkiPjx1c2UgeGxpbms6aHJlZj0iI3JlY3QtMCIvPjwvZz4KPGcgdHJhbnNmb3JtPSJ0cmFuc2xhdGUoMzI5OCw0MjY4KSI+PHVzZSB4bGluazpocmVmPSIjbC0wIi8+PC9nPgo8ZyB0cmFuc2Zvcm09InRyYW5zbGF0ZSgzNDkyLDQyNjgpIj48dXNlIHhsaW5rOmhyZWY9IiNiLTAiLz48L2c+CjxnIHRyYW5zZm9ybT0idHJhbnNsYXRlKDM2ODYsNDI2OCkiPjx1c2UgeGxpbms6aHJlZj0iI25fcmItMCIvPjwvZz4KPGcgdHJhbnNmb3JtPSJ0cmFuc2xhdGUoMzc4Myw0MjY4KSI+PHVzZSB4bGluazpocmVmPSIjcmItMCIvPjwvZz4KPGcgdHJhbnNmb3JtPSJ0cmFuc2xhdGUoMzg4MCw0MjY4KSI+PHVzZSB4bGluazpocmVmPSIjcmVjdC0wIi8+PC9nPgo8ZyB0cmFuc2Zvcm09InRyYW5zbGF0ZSg0MzY1LDQyNjgpIj48dXNlIHhsaW5rOmhyZWY9IiNlbXB0eS0wIi8+PC9nPgo8ZyB0cmFuc2Zvcm09InRyYW5zbGF0ZSg0ODUwLDQyNjgpIj48dXNlIHhsaW5rOmhyZWY9IiNyLTAiLz48L2c+CjxnIHRyYW5zZm9ybT0idHJhbnNsYXRlKDQ5NDcsNDI2OCkiPjx1c2UgeGxpbms6aHJlZj0iI3JlY3QtMCIvPjwvZz4KPGcgdHJhbnNmb3JtPSJ0cmFuc2xhdGUoMCw0MzY1KSI+PHVzZSB4bGluazpocmVmPSIjcmItMCIvPjwvZz4KPGcgdHJhbnNmb3JtPSJ0cmFuc2xhdGUoOTcsNDM2NSkiPjx1c2UgeGxpbms6aHJlZj0iI2x0LTAiLz48L2c+CjxnIHRyYW5zZm9ybT0idHJhbnNsYXRlKDM4OCw0MzY1KSI+PHVzZSB4bGluazpocmVmPSIjcnQtMCIvPjwvZz4KPGcgdHJhbnNmb3JtPSJ0cmFuc2xhdGUoNDg1LDQzNjUpIj48dXNlIHhsaW5rOmhyZWY9IiNsYi0wIi8+PC9nPgo8ZyB0cmFuc2Zvcm09InRyYW5zbGF0ZSg4NzMsNDM2NSkiPjx1c2UgeGxpbms6aHJlZj0iI3JiLTAiLz48L2c+CjxnIHRyYW5zZm9ybT0idHJhbnNsYXRlKDk3MCw0MzY1KSI+PHVzZSB4bGluazpocmVmPSIjbC0wIi8+PC9nPgo8ZyB0cmFuc2Zvcm09InRyYW5zbGF0ZSgxMTY0LDQzNjUpIj48dXNlIHhsaW5rOmhyZWY9IiNiLTAiLz48L2c+CjxnIHRyYW5zZm9ybT0idHJhbnNsYXRlKDEzNTgsNDM2NSkiPjx1c2UgeGxpbms6aHJlZj0iI3JiLTAiLz48L2c+CjxnIHRyYW5zZm9ybT0idHJhbnNsYXRlKDE0NTUsNDM2NSkiPjx1c2UgeGxpbms6aHJlZj0iI3JlY3QtMCIvPjwvZz4KPGcgdHJhbnNmb3JtPSJ0cmFuc2xhdGUoMTU1Miw0MzY1KSI+PHVzZSB4bGluazpocmVmPSIjcmVjdC0wIi8+PC9nPgo8ZyB0cmFuc2Zvcm09InRyYW5zbGF0ZSgxODQzLDQzNjUpIj48dXNlIHhsaW5rOmhyZWY9IiNuX3JiLTAiLz48L2c+CjxnIHRyYW5zZm9ybT0idHJhbnNsYXRlKDE5NDAsNDM2NSkiPjx1c2UgeGxpbms6aHJlZj0iI2ItMCIvPjwvZz4KPGcgdHJhbnNmb3JtPSJ0cmFuc2xhdGUoMjIzMSw0MzY1KSI+PHVzZSB4bGluazpocmVmPSIjcnQtMCIvPjwvZz4KPGcgdHJhbnNmb3JtPSJ0cmFuc2xhdGUoMjMyOCw0MzY1KSI+PHVzZSB4bGluazpocmVmPSIjbHQtMCIvPjwvZz4KPGcgdHJhbnNmb3JtPSJ0cmFuc2xhdGUoMjgxMyw0MzY1KSI+PHVzZSB4bGluazpocmVmPSIjcmVjdC0wIi8+PC9nPgo8ZyB0cmFuc2Zvcm09InRyYW5zbGF0ZSgzMjAxLDQzNjUpIj48dXNlIHhsaW5rOmhyZWY9IiNyZWN0LTAiLz48L2c+CjxnIHRyYW5zZm9ybT0idHJhbnNsYXRlKDM0OTIsNDM2NSkiPjx1c2UgeGxpbms6aHJlZj0iI3J0LTAiLz48L2c+CjxnIHRyYW5zZm9ybT0idHJhbnNsYXRlKDM1ODksNDM2NSkiPjx1c2UgeGxpbms6aHJlZj0iI3JlY3QtMCIvPjwvZz4KPGcgdHJhbnNmb3JtPSJ0cmFuc2xhdGUoMzY4Niw0MzY1KSI+PHVzZSB4bGluazpocmVmPSIjcmVjdC0wIi8+PC9nPgo8ZyB0cmFuc2Zvcm09InRyYW5zbGF0ZSgzNzgzLDQzNjUpIj48dXNlIHhsaW5rOmhyZWY9IiNyZWN0LTAiLz48L2c+CjxnIHRyYW5zZm9ybT0idHJhbnNsYXRlKDM4ODAsNDM2NSkiPjx1c2UgeGxpbms6aHJlZj0iI3JlY3QtMCIvPjwvZz4KPGcgdHJhbnNmb3JtPSJ0cmFuc2xhdGUoMzk3Nyw0MzY1KSI+PHVzZSB4bGluazpocmVmPSIjcmVjdC0wIi8+PC9nPgo8ZyB0cmFuc2Zvcm09InRyYW5zbGF0ZSg0MDc0LDQzNjUpIj48dXNlIHhsaW5rOmhyZWY9IiNyZWN0LTAiLz48L2c+CjxnIHRyYW5zZm9ybT0idHJhbnNsYXRlKDQxNzEsNDM2NSkiPjx1c2UgeGxpbms6aHJlZj0iI2xiLTAiLz48L2c+CjxnIHRyYW5zZm9ybT0idHJhbnNsYXRlKDQzNjUsNDM2NSkiPjx1c2UgeGxpbms6aHJlZj0iI25fcmItMCIvPjwvZz4KPGcgdHJhbnNmb3JtPSJ0cmFuc2xhdGUoNDQ2Miw0MzY1KSI+PHVzZSB4bGluazpocmVmPSIjYi0wIi8+PC9nPgo8ZyB0cmFuc2Zvcm09InRyYW5zbGF0ZSg0OTQ3LDQzNjUpIj48dXNlIHhsaW5rOmhyZWY9IiNydC0wIi8+PC9nPgo8ZyB0cmFuc2Zvcm09InRyYW5zbGF0ZSg1MDQ0LDQzNjUpIj48dXNlIHhsaW5rOmhyZWY9IiNyZWN0LTAiLz48L2c+CjxnIHRyYW5zZm9ybT0idHJhbnNsYXRlKDUxNDEsNDM2NSkiPjx1c2UgeGxpbms6aHJlZj0iI3JlY3QtMCIvPjwvZz4KPGcgdHJhbnNmb3JtPSJ0cmFuc2xhdGUoNTIzOCw0MzY1KSI+PHVzZSB4bGluazpocmVmPSIjcmVjdC0wIi8+PC9nPgo8ZyB0cmFuc2Zvcm09InRyYW5zbGF0ZSg1MzM1LDQzNjUpIj48dXNlIHhsaW5rOmhyZWY9IiNsYi0wIi8+PC9nPgo8ZyB0cmFuc2Zvcm09InRyYW5zbGF0ZSgwLDQ0NjIpIj48dXNlIHhsaW5rOmhyZWY9IiNyZWN0LTAiLz48L2c+CjxnIHRyYW5zZm9ybT0idHJhbnNsYXRlKDk3LDQ0NjIpIj48dXNlIHhsaW5rOmhyZWY9IiNuX3JiLTAiLz48L2c+CjxnIHRyYW5zZm9ybT0idHJhbnNsYXRlKDE5NCw0NDYyKSI+PHVzZSB4bGluazpocmVmPSIjYi0wIi8+PC9nPgo8ZyB0cmFuc2Zvcm09InRyYW5zbGF0ZSg0ODUsNDQ2MikiPjx1c2UgeGxpbms6aHJlZj0iI3J0LTAiLz48L2c+CjxnIHRyYW5zZm9ybT0idHJhbnNsYXRlKDU4Miw0NDYyKSI+PHVzZSB4bGluazpocmVmPSIjcmVjdC0wIi8+PC9nPgo8ZyB0cmFuc2Zvcm09InRyYW5zbGF0ZSg2NzksNDQ2MikiPjx1c2UgeGxpbms6aHJlZj0iI2wtMCIvPjwvZz4KPGcgdHJhbnNmb3JtPSJ0cmFuc2xhdGUoODczLDQ0NjIpIj48dXNlIHhsaW5rOmhyZWY9IiNyZWN0LTAiLz48L2c+CjxnIHRyYW5zZm9ybT0idHJhbnNsYXRlKDExNjQsNDQ2MikiPjx1c2UgeGxpbms6aHJlZj0iI3QtMCIvPjwvZz4KPGcgdHJhbnNmb3JtPSJ0cmFuc2xhdGUoMTM1OCw0NDYyKSI+PHVzZSB4bGluazpocmVmPSIjdC0wIi8+PC9nPgo8ZyB0cmFuc2Zvcm09InRyYW5zbGF0ZSgxNTUyLDQ0NjIpIj48dXNlIHhsaW5rOmhyZWY9IiNydC0wIi8+PC9nPgo8ZyB0cmFuc2Zvcm09InRyYW5zbGF0ZSgxNjQ5LDQ0NjIpIj48dXNlIHhsaW5rOmhyZWY9IiNyZWN0LTAiLz48L2c+CjxnIHRyYW5zZm9ybT0idHJhbnNsYXRlKDE3NDYsNDQ2MikiPjx1c2UgeGxpbms6aHJlZj0iI3JlY3QtMCIvPjwvZz4KPGcgdHJhbnNmb3JtPSJ0cmFuc2xhdGUoMTg0Myw0NDYyKSI+PHVzZSB4bGluazpocmVmPSIjcmVjdC0wIi8+PC9nPgo8ZyB0cmFuc2Zvcm09InRyYW5zbGF0ZSgxOTQwLDQ0NjIpIj48dXNlIHhsaW5rOmhyZWY9IiNsdC0wIi8+PC9nPgo8ZyB0cmFuc2Zvcm09InRyYW5zbGF0ZSgyNjE5LDQ0NjIpIj48dXNlIHhsaW5rOmhyZWY9IiNyYi0wIi8+PC9nPgo8ZyB0cmFuc2Zvcm09InRyYW5zbGF0ZSgyNzE2LDQ0NjIpIj48dXNlIHhsaW5rOmhyZWY9IiNyZWN0LTAiLz48L2c+CjxnIHRyYW5zZm9ybT0idHJhbnNsYXRlKDI4MTMsNDQ2MikiPjx1c2UgeGxpbms6aHJlZj0iI3JlY3QtMCIvPjwvZz4KPGcgdHJhbnNmb3JtPSJ0cmFuc2xhdGUoMzEwNCw0NDYyKSI+PHVzZSB4bGluazpocmVmPSIjci0wIi8+PC9nPgo8ZyB0cmFuc2Zvcm09InRyYW5zbGF0ZSgzMjAxLDQ0NjIpIj48dXNlIHhsaW5rOmhyZWY9IiNsdC0wIi8+PC9nPgo8ZyB0cmFuc2Zvcm09InRyYW5zbGF0ZSgzMjk4LDQ0NjIpIj48dXNlIHhsaW5rOmhyZWY9IiNuX3JiLTAiLz48L2c+CjxnIHRyYW5zZm9ybT0idHJhbnNsYXRlKDMzOTUsNDQ2MikiPjx1c2UgeGxpbms6aHJlZj0iI2ItMCIvPjwvZz4KPGcgdHJhbnNmb3JtPSJ0cmFuc2xhdGUoMzQ5Miw0NDYyKSI+PHVzZSB4bGluazpocmVmPSIjbl9yYi0wIi8+PC9nPgo8ZyB0cmFuc2Zvcm09InRyYW5zbGF0ZSgzNTg5LDQ0NjIpIj48dXNlIHhsaW5rOmhyZWY9IiNyZWN0LTAiLz48L2c+CjxnIHRyYW5zZm9ybT0idHJhbnNsYXRlKDQxNzEsNDQ2MikiPjx1c2UgeGxpbms6aHJlZj0iI3JlY3QtMCIvPjwvZz4KPGcgdHJhbnNmb3JtPSJ0cmFuc2xhdGUoNDI2OCw0NDYyKSI+PHVzZSB4bGluazpocmVmPSIjbl9yYi0wIi8+PC9nPgo8ZyB0cmFuc2Zvcm09InRyYW5zbGF0ZSg0MzY1LDQ0NjIpIj48dXNlIHhsaW5rOmhyZWY9IiNyYi0wIi8+PC9nPgo8ZyB0cmFuc2Zvcm09InRyYW5zbGF0ZSg0NDYyLDQ0NjIpIj48dXNlIHhsaW5rOmhyZWY9IiNyZWN0LTAiLz48L2c+CjxnIHRyYW5zZm9ybT0idHJhbnNsYXRlKDQ1NTksNDQ2MikiPjx1c2UgeGxpbms6aHJlZj0iI3JlY3QtMCIvPjwvZz4KPGcgdHJhbnNmb3JtPSJ0cmFuc2xhdGUoNDY1Niw0NDYyKSI+PHVzZSB4bGluazpocmVmPSIjcmVjdC0wIi8+PC9nPgo8ZyB0cmFuc2Zvcm09InRyYW5zbGF0ZSg0NzUzLDQ0NjIpIj48dXNlIHhsaW5rOmhyZWY9IiNyZWN0LTAiLz48L2c+CjxnIHRyYW5zZm9ybT0idHJhbnNsYXRlKDQ4NTAsNDQ2MikiPjx1c2UgeGxpbms6aHJlZj0iI2xiLTAiLz48L2c+CjxnIHRyYW5zZm9ybT0idHJhbnNsYXRlKDUwNDQsNDQ2MikiPjx1c2UgeGxpbms6aHJlZj0iI3J0LTAiLz48L2c+CjxnIHRyYW5zZm9ybT0idHJhbnNsYXRlKDUxNDEsNDQ2MikiPjx1c2UgeGxpbms6aHJlZj0iI3JlY3QtMCIvPjwvZz4KPGcgdHJhbnNmb3JtPSJ0cmFuc2xhdGUoNTMzNSw0NDYyKSI+PHVzZSB4bGluazpocmVmPSIjcnQtMCIvPjwvZz4KPGcgdHJhbnNmb3JtPSJ0cmFuc2xhdGUoNTQzMiw0NDYyKSI+PHVzZSB4bGluazpocmVmPSIjbGItMCIvPjwvZz4KPGcgdHJhbnNmb3JtPSJ0cmFuc2xhdGUoMCw0NTU5KSI+PHVzZSB4bGluazpocmVmPSIjcnQtMCIvPjwvZz4KPGcgdHJhbnNmb3JtPSJ0cmFuc2xhdGUoOTcsNDU1OSkiPjx1c2UgeGxpbms6aHJlZj0iI3JlY3QtMCIvPjwvZz4KPGcgdHJhbnNmb3JtPSJ0cmFuc2xhdGUoMTk0LDQ1NTkpIj48dXNlIHhsaW5rOmhyZWY9IiNyZWN0LTAiLz48L2c+CjxnIHRyYW5zZm9ybT0idHJhbnNsYXRlKDI5MSw0NTU5KSI+PHVzZSB4bGluazpocmVmPSIjcmVjdC0wIi8+PC9nPgo8ZyB0cmFuc2Zvcm09InRyYW5zbGF0ZSgzODgsNDU1OSkiPjx1c2UgeGxpbms6aHJlZj0iI2wtMCIvPjwvZz4KPGcgdHJhbnNmb3JtPSJ0cmFuc2xhdGUoNzc2LDQ1NTkpIj48dXNlIHhsaW5rOmhyZWY9IiNuX3JiLTAiLz48L2c+CjxnIHRyYW5zZm9ybT0idHJhbnNsYXRlKDg3Myw0NTU5KSI+PHVzZSB4bGluazpocmVmPSIjcmVjdC0wIi8+PC9nPgo8ZyB0cmFuc2Zvcm09InRyYW5zbGF0ZSg5NzAsNDU1OSkiPjx1c2UgeGxpbms6aHJlZj0iI3JlY3QtMCIvPjwvZz4KPGcgdHJhbnNmb3JtPSJ0cmFuc2xhdGUoMTA2Nyw0NTU5KSI+PHVzZSB4bGluazpocmVmPSIjbC0wIi8+PC9nPgo8ZyB0cmFuc2Zvcm09InRyYW5zbGF0ZSgxMTY0LDQ1NTkpIj48dXNlIHhsaW5rOmhyZWY9IiNuX3JiLTAiLz48L2c+CjxnIHRyYW5zZm9ybT0idHJhbnNsYXRlKDEyNjEsNDU1OSkiPjx1c2UgeGxpbms6aHJlZj0iI2ItMCIvPjwvZz4KPGcgdHJhbnNmb3JtPSJ0cmFuc2xhdGUoMTc0Niw0NTU5KSI+PHVzZSB4bGluazpocmVmPSIjcmVjdC0wIi8+PC9nPgo8ZyB0cmFuc2Zvcm09InRyYW5zbGF0ZSgxOTQwLDQ1NTkpIj48dXNlIHhsaW5rOmhyZWY9IiNuX3JiLTAiLz48L2c+CjxnIHRyYW5zZm9ybT0idHJhbnNsYXRlKDIwMzcsNDU1OSkiPjx1c2UgeGxpbms6aHJlZj0iI3JiLTAiLz48L2c+CjxnIHRyYW5zZm9ybT0idHJhbnNsYXRlKDIxMzQsNDU1OSkiPjx1c2UgeGxpbms6aHJlZj0iI2wtMCIvPjwvZz4KPGcgdHJhbnNmb3JtPSJ0cmFuc2xhdGUoMjMyOCw0NTU5KSI+PHVzZSB4bGluazpocmVmPSIjci0wIi8+PC9nPgo8ZyB0cmFuc2Zvcm09InRyYW5zbGF0ZSgyNDI1LDQ1NTkpIj48dXNlIHhsaW5rOmhyZWY9IiNsLTAiLz48L2c+CjxnIHRyYW5zZm9ybT0idHJhbnNsYXRlKDI1MjIsNDU1OSkiPjx1c2UgeGxpbms6aHJlZj0iI25fcmItMCIvPjwvZz4KPGcgdHJhbnNmb3JtPSJ0cmFuc2xhdGUoMjYxOSw0NTU5KSI+PHVzZSB4bGluazpocmVmPSIjcmVjdC0wIi8+PC9nPgo8ZyB0cmFuc2Zvcm09InRyYW5zbGF0ZSgyNzE2LDQ1NTkpIj48dXNlIHhsaW5rOmhyZWY9IiNyZWN0LTAiLz48L2c+CjxnIHRyYW5zZm9ybT0idHJhbnNsYXRlKDI4MTMsNDU1OSkiPjx1c2UgeGxpbms6aHJlZj0iI3JlY3QtMCIvPjwvZz4KPGcgdHJhbnNmb3JtPSJ0cmFuc2xhdGUoMzI5OCw0NTU5KSI+PHVzZSB4bGluazpocmVmPSIjci0wIi8+PC9nPgo8ZyB0cmFuc2Zvcm09InRyYW5zbGF0ZSgzMzk1LDQ1NTkpIj48dXNlIHhsaW5rOmhyZWY9IiNyZWN0LTAiLz48L2c+CjxnIHRyYW5zZm9ybT0idHJhbnNsYXRlKDM0OTIsNDU1OSkiPjx1c2UgeGxpbms6aHJlZj0iI3JlY3QtMCIvPjwvZz4KPGcgdHJhbnNmb3JtPSJ0cmFuc2xhdGUoMzU4OSw0NTU5KSI+PHVzZSB4bGluazpocmVmPSIjcmVjdC0wIi8+PC9nPgo8ZyB0cmFuc2Zvcm09InRyYW5zbGF0ZSgzNjg2LDQ1NTkpIj48dXNlIHhsaW5rOmhyZWY9IiNsLTAiLz48L2c+CjxnIHRyYW5zZm9ybT0idHJhbnNsYXRlKDM4ODAsNDU1OSkiPjx1c2UgeGxpbms6aHJlZj0iI25fcmItMCIvPjwvZz4KPGcgdHJhbnNmb3JtPSJ0cmFuc2xhdGUoMzk3Nyw0NTU5KSI+PHVzZSB4bGluazpocmVmPSIjcmItMCIvPjwvZz4KPGcgdHJhbnNmb3JtPSJ0cmFuc2xhdGUoNDA3NCw0NTU5KSI+PHVzZSB4bGluazpocmVmPSIjcmVjdC0wIi8+PC9nPgo8ZyB0cmFuc2Zvcm09InRyYW5zbGF0ZSg0MTcxLDQ1NTkpIj48dXNlIHhsaW5rOmhyZWY9IiNyZWN0LTAiLz48L2c+CjxnIHRyYW5zZm9ybT0idHJhbnNsYXRlKDQyNjgsNDU1OSkiPjx1c2UgeGxpbms6aHJlZj0iI3JlY3QtMCIvPjwvZz4KPGcgdHJhbnNmb3JtPSJ0cmFuc2xhdGUoNDM2NSw0NTU5KSI+PHVzZSB4bGluazpocmVmPSIjbHQtMCIvPjwvZz4KPGcgdHJhbnNmb3JtPSJ0cmFuc2xhdGUoNDc1Myw0NTU5KSI+PHVzZSB4bGluazpocmVmPSIjcmVjdC0wIi8+PC9nPgo8ZyB0cmFuc2Zvcm09InRyYW5zbGF0ZSg0ODUwLDQ1NTkpIj48dXNlIHhsaW5rOmhyZWY9IiNyZWN0LTAiLz48L2c+CjxnIHRyYW5zZm9ybT0idHJhbnNsYXRlKDQ5NDcsNDU1OSkiPjx1c2UgeGxpbms6aHJlZj0iI2xiLTAiLz48L2c+CjxnIHRyYW5zZm9ybT0idHJhbnNsYXRlKDUwNDQsNDU1OSkiPjx1c2UgeGxpbms6aHJlZj0iI25fcmItMCIvPjwvZz4KPGcgdHJhbnNmb3JtPSJ0cmFuc2xhdGUoNTE0MSw0NTU5KSI+PHVzZSB4bGluazpocmVmPSIjcmVjdC0wIi8+PC9nPgo8ZyB0cmFuc2Zvcm09InRyYW5zbGF0ZSg1MjM4LDQ1NTkpIj48dXNlIHhsaW5rOmhyZWY9IiNsLTAiLz48L2c+CjxnIHRyYW5zZm9ybT0idHJhbnNsYXRlKDU0MzIsNDU1OSkiPjx1c2UgeGxpbms6aHJlZj0iI3QtMCIvPjwvZz4KPGcgdHJhbnNmb3JtPSJ0cmFuc2xhdGUoNTgyLDQ2NTYpIj48dXNlIHhsaW5rOmhyZWY9IiNlbXB0eS0wIi8+PC9nPgo8ZyB0cmFuc2Zvcm09InRyYW5zbGF0ZSg3NzYsNDY1NikiPjx1c2UgeGxpbms6aHJlZj0iI3JiLTAiLz48L2c+CjxnIHRyYW5zZm9ybT0idHJhbnNsYXRlKDg3Myw0NjU2KSI+PHVzZSB4bGluazpocmVmPSIjbHQtMCIvPjwvZz4KPGcgdHJhbnNmb3JtPSJ0cmFuc2xhdGUoMTE2NCw0NjU2KSI+PHVzZSB4bGluazpocmVmPSIjcmItMCIvPjwvZz4KPGcgdHJhbnNmb3JtPSJ0cmFuc2xhdGUoMTI2MSw0NjU2KSI+PHVzZSB4bGluazpocmVmPSIjcmVjdC0wIi8+PC9nPgo8ZyB0cmFuc2Zvcm09InRyYW5zbGF0ZSgxMzU4LDQ2NTYpIj48dXNlIHhsaW5rOmhyZWY9IiNyZWN0LTAiLz48L2c+CjxnIHRyYW5zZm9ybT0idHJhbnNsYXRlKDE0NTUsNDY1NikiPjx1c2UgeGxpbms6aHJlZj0iI3JlY3QtMCIvPjwvZz4KPGcgdHJhbnNmb3JtPSJ0cmFuc2xhdGUoMTU1Miw0NjU2KSI+PHVzZSB4bGluazpocmVmPSIjcmVjdC0wIi8+PC9nPgo8ZyB0cmFuc2Zvcm09InRyYW5zbGF0ZSgxNjQ5LDQ2NTYpIj48dXNlIHhsaW5rOmhyZWY9IiNyZWN0LTAiLz48L2c+CjxnIHRyYW5zZm9ybT0idHJhbnNsYXRlKDE3NDYsNDY1NikiPjx1c2UgeGxpbms6aHJlZj0iI2x0LTAiLz48L2c+CjxnIHRyYW5zZm9ybT0idHJhbnNsYXRlKDE4NDMsNDY1NikiPjx1c2UgeGxpbms6aHJlZj0iI25fcmItMCIvPjwvZz4KPGcgdHJhbnNmb3JtPSJ0cmFuc2xhdGUoMTk0MCw0NjU2KSI+PHVzZSB4bGluazpocmVmPSIjcmItMCIvPjwvZz4KPGcgdHJhbnNmb3JtPSJ0cmFuc2xhdGUoMjAzNyw0NjU2KSI+PHVzZSB4bGluazpocmVmPSIjcmVjdC0wIi8+PC9nPgo8ZyB0cmFuc2Zvcm09InRyYW5zbGF0ZSgyNTIyLDQ2NTYpIj48dXNlIHhsaW5rOmhyZWY9IiNyYi0wIi8+PC9nPgo8ZyB0cmFuc2Zvcm09InRyYW5zbGF0ZSgyNjE5LDQ2NTYpIj48dXNlIHhsaW5rOmhyZWY9IiNyZWN0LTAiLz48L2c+CjxnIHRyYW5zZm9ybT0idHJhbnNsYXRlKDI3MTYsNDY1NikiPjx1c2UgeGxpbms6aHJlZj0iI3JlY3QtMCIvPjwvZz4KPGcgdHJhbnNmb3JtPSJ0cmFuc2xhdGUoMjgxMyw0NjU2KSI+PHVzZSB4bGluazpocmVmPSIjcmVjdC0wIi8+PC9nPgo8ZyB0cmFuc2Zvcm09InRyYW5zbGF0ZSgyOTEwLDQ2NTYpIj48dXNlIHhsaW5rOmhyZWY9IiNyZWN0LTAiLz48L2c+CjxnIHRyYW5zZm9ybT0idHJhbnNsYXRlKDMwMDcsNDY1NikiPjx1c2UgeGxpbms6aHJlZj0iI2wtMCIvPjwvZz4KPGcgdHJhbnNmb3JtPSJ0cmFuc2xhdGUoMzIwMSw0NjU2KSI+PHVzZSB4bGluazpocmVmPSIjZW1wdHktMCIvPjwvZz4KPGcgdHJhbnNmb3JtPSJ0cmFuc2xhdGUoMzQ5Miw0NjU2KSI+PHVzZSB4bGluazpocmVmPSIjcnQtMCIvPjwvZz4KPGcgdHJhbnNmb3JtPSJ0cmFuc2xhdGUoMzU4OSw0NjU2KSI+PHVzZSB4bGluazpocmVmPSIjbHQtMCIvPjwvZz4KPGcgdHJhbnNmb3JtPSJ0cmFuc2xhdGUoMzc4Myw0NjU2KSI+PHVzZSB4bGluazpocmVmPSIjbl9yYi0wIi8+PC9nPgo8ZyB0cmFuc2Zvcm09InRyYW5zbGF0ZSgzODgwLDQ2NTYpIj48dXNlIHhsaW5rOmhyZWY9IiNyYi0wIi8+PC9nPgo8ZyB0cmFuc2Zvcm09InRyYW5zbGF0ZSgzOTc3LDQ2NTYpIj48dXNlIHhsaW5rOmhyZWY9IiNyZWN0LTAiLz48L2c+CjxnIHRyYW5zZm9ybT0idHJhbnNsYXRlKDQwNzQsNDY1NikiPjx1c2UgeGxpbms6aHJlZj0iI3JlY3QtMCIvPjwvZz4KPGcgdHJhbnNmb3JtPSJ0cmFuc2xhdGUoNDI2OCw0NjU2KSI+PHVzZSB4bGluazpocmVmPSIjcmVjdC0wIi8+PC9nPgo8ZyB0cmFuc2Zvcm09InRyYW5zbGF0ZSg0NDYyLDQ2NTYpIj48dXNlIHhsaW5rOmhyZWY9IiNyLTAiLz48L2c+CjxnIHRyYW5zZm9ybT0idHJhbnNsYXRlKDQ1NTksNDY1NikiPjx1c2UgeGxpbms6aHJlZj0iI3JlY3QtMCIvPjwvZz4KPGcgdHJhbnNmb3JtPSJ0cmFuc2xhdGUoNDY1Niw0NjU2KSI+PHVzZSB4bGluazpocmVmPSIjcmVjdC0wIi8+PC9nPgo8ZyB0cmFuc2Zvcm09InRyYW5zbGF0ZSg0NzUzLDQ2NTYpIj48dXNlIHhsaW5rOmhyZWY9IiNyZWN0LTAiLz48L2c+CjxnIHRyYW5zZm9ybT0idHJhbnNsYXRlKDQ4NTAsNDY1NikiPjx1c2UgeGxpbms6aHJlZj0iI3JlY3QtMCIvPjwvZz4KPGcgdHJhbnNmb3JtPSJ0cmFuc2xhdGUoNDk0Nyw0NjU2KSI+PHVzZSB4bGluazpocmVmPSIjcmVjdC0wIi8+PC9nPgo8ZyB0cmFuc2Zvcm09InRyYW5zbGF0ZSg1MDQ0LDQ2NTYpIj48dXNlIHhsaW5rOmhyZWY9IiNyZWN0LTAiLz48L2c+CjxnIHRyYW5zZm9ybT0idHJhbnNsYXRlKDUxNDEsNDY1NikiPjx1c2UgeGxpbms6aHJlZj0iI3JlY3QtMCIvPjwvZz4KPGcgdHJhbnNmb3JtPSJ0cmFuc2xhdGUoNzc2LDQ3NTMpIj48dXNlIHhsaW5rOmhyZWY9IiNyZWN0LTAiLz48L2c+CjxnIHRyYW5zZm9ybT0idHJhbnNsYXRlKDEwNjcsNDc1MykiPjx1c2UgeGxpbms6aHJlZj0iI25fcmItMCIvPjwvZz4KPGcgdHJhbnNmb3JtPSJ0cmFuc2xhdGUoMTE2NCw0NzUzKSI+PHVzZSB4bGluazpocmVmPSIjcmVjdC0wIi8+PC9nPgo8ZyB0cmFuc2Zvcm09InRyYW5zbGF0ZSgxMjYxLDQ3NTMpIj48dXNlIHhsaW5rOmhyZWY9IiNyZWN0LTAiLz48L2c+CjxnIHRyYW5zZm9ybT0idHJhbnNsYXRlKDEzNTgsNDc1MykiPjx1c2UgeGxpbms6aHJlZj0iI2x0LTAiLz48L2c+CjxnIHRyYW5zZm9ybT0idHJhbnNsYXRlKDE1NTIsNDc1MykiPjx1c2UgeGxpbms6aHJlZj0iI3QtMCIvPjwvZz4KPGcgdHJhbnNmb3JtPSJ0cmFuc2xhdGUoMTg0Myw0NzUzKSI+PHVzZSB4bGluazpocmVmPSIjci0wIi8+PC9nPgo8ZyB0cmFuc2Zvcm09InRyYW5zbGF0ZSgxOTQwLDQ3NTMpIj48dXNlIHhsaW5rOmhyZWY9IiNyZWN0LTAiLz48L2c+CjxnIHRyYW5zZm9ybT0idHJhbnNsYXRlKDIwMzcsNDc1MykiPjx1c2UgeGxpbms6aHJlZj0iI3JlY3QtMCIvPjwvZz4KPGcgdHJhbnNmb3JtPSJ0cmFuc2xhdGUoMjQyNSw0NzUzKSI+PHVzZSB4bGluazpocmVmPSIjbl9yYi0wIi8+PC9nPgo8ZyB0cmFuc2Zvcm09InRyYW5zbGF0ZSgyNTIyLDQ3NTMpIj48dXNlIHhsaW5rOmhyZWY9IiNyZWN0LTAiLz48L2c+CjxnIHRyYW5zZm9ybT0idHJhbnNsYXRlKDI5MTAsNDc1MykiPjx1c2UgeGxpbms6aHJlZj0iI3JlY3QtMCIvPjwvZz4KPGcgdHJhbnNmb3JtPSJ0cmFuc2xhdGUoMzM5NSw0NzUzKSI+PHVzZSB4bGluazpocmVmPSIjZW1wdHktMCIvPjwvZz4KPGcgdHJhbnNmb3JtPSJ0cmFuc2xhdGUoMzc4Myw0NzUzKSI+PHVzZSB4bGluazpocmVmPSIjci0wIi8+PC9nPgo8ZyB0cmFuc2Zvcm09InRyYW5zbGF0ZSgzODgwLDQ3NTMpIj48dXNlIHhsaW5rOmhyZWY9IiNyZWN0LTAiLz48L2c+CjxnIHRyYW5zZm9ybT0idHJhbnNsYXRlKDM5NzcsNDc1MykiPjx1c2UgeGxpbms6aHJlZj0iI3JlY3QtMCIvPjwvZz4KPGcgdHJhbnNmb3JtPSJ0cmFuc2xhdGUoNDA3NCw0NzUzKSI+PHVzZSB4bGluazpocmVmPSIjcmVjdC0wIi8+PC9nPgo8ZyB0cmFuc2Zvcm09InRyYW5zbGF0ZSg0MTcxLDQ3NTMpIj48dXNlIHhsaW5rOmhyZWY9IiNyZWN0LTAiLz48L2c+CjxnIHRyYW5zZm9ybT0idHJhbnNsYXRlKDQyNjgsNDc1MykiPjx1c2UgeGxpbms6aHJlZj0iI3JlY3QtMCIvPjwvZz4KPGcgdHJhbnNmb3JtPSJ0cmFuc2xhdGUoNDM2NSw0NzUzKSI+PHVzZSB4bGluazpocmVmPSIjbC0wIi8+PC9nPgo8ZyB0cmFuc2Zvcm09InRyYW5zbGF0ZSg0NTU5LDQ3NTMpIj48dXNlIHhsaW5rOmhyZWY9IiNyZWN0LTAiLz48L2c+CjxnIHRyYW5zZm9ybT0idHJhbnNsYXRlKDQ2NTYsNDc1MykiPjx1c2UgeGxpbms6aHJlZj0iI3JlY3QtMCIvPjwvZz4KPGcgdHJhbnNmb3JtPSJ0cmFuc2xhdGUoNTA0NCw0NzUzKSI+PHVzZSB4bGluazpocmVmPSIjcmVjdC0wIi8+PC9nPgo8ZyB0cmFuc2Zvcm09InRyYW5zbGF0ZSg1MTQxLDQ3NTMpIj48dXNlIHhsaW5rOmhyZWY9IiNyZWN0LTAiLz48L2c+CjxnIHRyYW5zZm9ybT0idHJhbnNsYXRlKDUzMzUsNDc1MykiPjx1c2UgeGxpbms6aHJlZj0iI2VtcHR5LTAiLz48L2c+CjxnIHRyYW5zZm9ybT0idHJhbnNsYXRlKDc3Niw0ODUwKSI+PHVzZSB4bGluazpocmVmPSIjcnQtMCIvPjwvZz4KPGcgdHJhbnNmb3JtPSJ0cmFuc2xhdGUoODczLDQ4NTApIj48dXNlIHhsaW5rOmhyZWY9IiNyZWN0LTAiLz48L2c+CjxnIHRyYW5zZm9ybT0idHJhbnNsYXRlKDk3MCw0ODUwKSI+PHVzZSB4bGluazpocmVmPSIjcmVjdC0wIi8+PC9nPgo8ZyB0cmFuc2Zvcm09InRyYW5zbGF0ZSgxMDY3LDQ4NTApIj48dXNlIHhsaW5rOmhyZWY9IiNyZWN0LTAiLz48L2c+CjxnIHRyYW5zZm9ybT0idHJhbnNsYXRlKDExNjQsNDg1MCkiPjx1c2UgeGxpbms6aHJlZj0iI3JlY3QtMCIvPjwvZz4KPGcgdHJhbnNmb3JtPSJ0cmFuc2xhdGUoMTI2MSw0ODUwKSI+PHVzZSB4bGluazpocmVmPSIjcmVjdC0wIi8+PC9nPgo8ZyB0cmFuc2Zvcm09InRyYW5zbGF0ZSgxNjQ5LDQ4NTApIj48dXNlIHhsaW5rOmhyZWY9IiNyYi0wIi8+PC9nPgo8ZyB0cmFuc2Zvcm09InRyYW5zbGF0ZSgxNzQ2LDQ4NTApIj48dXNlIHhsaW5rOmhyZWY9IiNsLTAiLz48L2c+CjxnIHRyYW5zZm9ybT0idHJhbnNsYXRlKDIwMzcsNDg1MCkiPjx1c2UgeGxpbms6aHJlZj0iI3J0LTAiLz48L2c+CjxnIHRyYW5zZm9ybT0idHJhbnNsYXRlKDIxMzQsNDg1MCkiPjx1c2UgeGxpbms6aHJlZj0iI3JlY3QtMCIvPjwvZz4KPGcgdHJhbnNmb3JtPSJ0cmFuc2xhdGUoMjIzMSw0ODUwKSI+PHVzZSB4bGluazpocmVmPSIjcmVjdC0wIi8+PC9nPgo8ZyB0cmFuc2Zvcm09InRyYW5zbGF0ZSgyMzI4LDQ4NTApIj48dXNlIHhsaW5rOmhyZWY9IiNyZWN0LTAiLz48L2c+CjxnIHRyYW5zZm9ybT0idHJhbnNsYXRlKDI0MjUsNDg1MCkiPjx1c2UgeGxpbms6aHJlZj0iI3JlY3QtMCIvPjwvZz4KPGcgdHJhbnNmb3JtPSJ0cmFuc2xhdGUoMjUyMiw0ODUwKSI+PHVzZSB4bGluazpocmVmPSIjcmVjdC0wIi8+PC9nPgo8ZyB0cmFuc2Zvcm09InRyYW5zbGF0ZSgyNzE2LDQ4NTApIj48dXNlIHhsaW5rOmhyZWY9IiNlbXB0eS0wIi8+PC9nPgo8ZyB0cmFuc2Zvcm09InRyYW5zbGF0ZSgyOTEwLDQ4NTApIj48dXNlIHhsaW5rOmhyZWY9IiNyZWN0LTAiLz48L2c+CjxnIHRyYW5zZm9ybT0idHJhbnNsYXRlKDMyMDEsNDg1MCkiPjx1c2UgeGxpbms6aHJlZj0iI3ItMCIvPjwvZz4KPGcgdHJhbnNmb3JtPSJ0cmFuc2xhdGUoMzI5OCw0ODUwKSI+PHVzZSB4bGluazpocmVmPSIjbC0wIi8+PC9nPgo8ZyB0cmFuc2Zvcm09InRyYW5zbGF0ZSgzNDkyLDQ4NTApIj48dXNlIHhsaW5rOmhyZWY9IiNuX3JiLTAiLz48L2c+CjxnIHRyYW5zZm9ybT0idHJhbnNsYXRlKDM1ODksNDg1MCkiPjx1c2UgeGxpbms6aHJlZj0iI2ItMCIvPjwvZz4KPGcgdHJhbnNmb3JtPSJ0cmFuc2xhdGUoMzg4MCw0ODUwKSI+PHVzZSB4bGluazpocmVmPSIjdC0wIi8+PC9nPgo8ZyB0cmFuc2Zvcm09InRyYW5zbGF0ZSg0NDYyLDQ4NTApIj48dXNlIHhsaW5rOmhyZWY9IiNuX3JiLTAiLz48L2c+CjxnIHRyYW5zZm9ybT0idHJhbnNsYXRlKDQ1NTksNDg1MCkiPjx1c2UgeGxpbms6aHJlZj0iI3JlY3QtMCIvPjwvZz4KPGcgdHJhbnNmb3JtPSJ0cmFuc2xhdGUoNDY1Niw0ODUwKSI+PHVzZSB4bGluazpocmVmPSIjcmVjdC0wIi8+PC9nPgo8ZyB0cmFuc2Zvcm09InRyYW5zbGF0ZSg0ODUwLDQ4NTApIj48dXNlIHhsaW5rOmhyZWY9IiNlbXB0eS0wIi8+PC9nPgo8ZyB0cmFuc2Zvcm09InRyYW5zbGF0ZSg1MDQ0LDQ4NTApIj48dXNlIHhsaW5rOmhyZWY9IiNyZWN0LTAiLz48L2c+CjxnIHRyYW5zZm9ybT0idHJhbnNsYXRlKDUxNDEsNDg1MCkiPjx1c2UgeGxpbms6aHJlZj0iI3JlY3QtMCIvPjwvZz4KPGcgdHJhbnNmb3JtPSJ0cmFuc2xhdGUoNTIzOCw0ODUwKSI+PHVzZSB4bGluazpocmVmPSIjbGItMCIvPjwvZz4KPGcgdHJhbnNmb3JtPSJ0cmFuc2xhdGUoODczLDQ5NDcpIj48dXNlIHhsaW5rOmhyZWY9IiNydC0wIi8+PC9nPgo8ZyB0cmFuc2Zvcm09InRyYW5zbGF0ZSg5NzAsNDk0NykiPjx1c2UgeGxpbms6aHJlZj0iI3JlY3QtMCIvPjwvZz4KPGcgdHJhbnNmb3JtPSJ0cmFuc2xhdGUoMTA2Nyw0OTQ3KSI+PHVzZSB4bGluazpocmVmPSIjcmVjdC0wIi8+PC9nPgo8ZyB0cmFuc2Zvcm09InRyYW5zbGF0ZSgxMjYxLDQ5NDcpIj48dXNlIHhsaW5rOmhyZWY9IiN0LTAiLz48L2c+CjxnIHRyYW5zZm9ybT0idHJhbnNsYXRlKDE2NDksNDk0NykiPjx1c2UgeGxpbms6aHJlZj0iI3QtMCIvPjwvZz4KPGcgdHJhbnNmb3JtPSJ0cmFuc2xhdGUoMTk0MCw0OTQ3KSI+PHVzZSB4bGluazpocmVmPSIjZW1wdHktMCIvPjwvZz4KPGcgdHJhbnNmb3JtPSJ0cmFuc2xhdGUoMjQyNSw0OTQ3KSI+PHVzZSB4bGluazpocmVmPSIjcmVjdC0wIi8+PC9nPgo8ZyB0cmFuc2Zvcm09InRyYW5zbGF0ZSgyNTIyLDQ5NDcpIj48dXNlIHhsaW5rOmhyZWY9IiNyZWN0LTAiLz48L2c+CjxnIHRyYW5zZm9ybT0idHJhbnNsYXRlKDI4MTMsNDk0NykiPjx1c2UgeGxpbms6aHJlZj0iI25fcmItMCIvPjwvZz4KPGcgdHJhbnNmb3JtPSJ0cmFuc2xhdGUoMjkxMCw0OTQ3KSI+PHVzZSB4bGluazpocmVmPSIjcmVjdC0wIi8+PC9nPgo8ZyB0cmFuc2Zvcm09InRyYW5zbGF0ZSgzMzk1LDQ5NDcpIj48dXNlIHhsaW5rOmhyZWY9IiNyLTAiLz48L2c+CjxnIHRyYW5zZm9ybT0idHJhbnNsYXRlKDM0OTIsNDk0NykiPjx1c2UgeGxpbms6aHJlZj0iI3JlY3QtMCIvPjwvZz4KPGcgdHJhbnNmb3JtPSJ0cmFuc2xhdGUoMzU4OSw0OTQ3KSI+PHVzZSB4bGluazpocmVmPSIjbHQtMCIvPjwvZz4KPGcgdHJhbnNmb3JtPSJ0cmFuc2xhdGUoMzc4Myw0OTQ3KSI+PHVzZSB4bGluazpocmVmPSIjZW1wdHktMCIvPjwvZz4KPGcgdHJhbnNmb3JtPSJ0cmFuc2xhdGUoMzk3Nyw0OTQ3KSI+PHVzZSB4bGluazpocmVmPSIjYi0wIi8+PC9nPgo8ZyB0cmFuc2Zvcm09InRyYW5zbGF0ZSg0MTcxLDQ5NDcpIj48dXNlIHhsaW5rOmhyZWY9IiNiLTAiLz48L2c+CjxnIHRyYW5zZm9ybT0idHJhbnNsYXRlKDQzNjUsNDk0NykiPjx1c2UgeGxpbms6aHJlZj0iI25fcmItMCIvPjwvZz4KPGcgdHJhbnNmb3JtPSJ0cmFuc2xhdGUoNDQ2Miw0OTQ3KSI+PHVzZSB4bGluazpocmVmPSIjcmItMCIvPjwvZz4KPGcgdHJhbnNmb3JtPSJ0cmFuc2xhdGUoNDU1OSw0OTQ3KSI+PHVzZSB4bGluazpocmVmPSIjcmVjdC0wIi8+PC9nPgo8ZyB0cmFuc2Zvcm09InRyYW5zbGF0ZSg0NjU2LDQ5NDcpIj48dXNlIHhsaW5rOmhyZWY9IiNyZWN0LTAiLz48L2c+CjxnIHRyYW5zZm9ybT0idHJhbnNsYXRlKDQ5NDcsNDk0NykiPjx1c2UgeGxpbms6aHJlZj0iI25fcmItMCIvPjwvZz4KPGcgdHJhbnNmb3JtPSJ0cmFuc2xhdGUoNTA0NCw0OTQ3KSI+PHVzZSB4bGluazpocmVmPSIjcmVjdC0wIi8+PC9nPgo8ZyB0cmFuc2Zvcm09InRyYW5zbGF0ZSg1MTQxLDQ5NDcpIj48dXNlIHhsaW5rOmhyZWY9IiNyZWN0LTAiLz48L2c+CjxnIHRyYW5zZm9ybT0idHJhbnNsYXRlKDUyMzgsNDk0NykiPjx1c2UgeGxpbms6aHJlZj0iI3JlY3QtMCIvPjwvZz4KPGcgdHJhbnNmb3JtPSJ0cmFuc2xhdGUoNTMzNSw0OTQ3KSI+PHVzZSB4bGluazpocmVmPSIjbC0wIi8+PC9nPgo8ZyB0cmFuc2Zvcm09InRyYW5zbGF0ZSg3NzYsNTA0NCkiPjx1c2UgeGxpbms6aHJlZj0iI2ItMCIvPjwvZz4KPGcgdHJhbnNmb3JtPSJ0cmFuc2xhdGUoODczLDUwNDQpIj48dXNlIHhsaW5rOmhyZWY9IiNuX3JiLTAiLz48L2c+CjxnIHRyYW5zZm9ybT0idHJhbnNsYXRlKDk3MCw1MDQ0KSI+PHVzZSB4bGluazpocmVmPSIjcmVjdC0wIi8+PC9nPgo8ZyB0cmFuc2Zvcm09InRyYW5zbGF0ZSgxMDY3LDUwNDQpIj48dXNlIHhsaW5rOmhyZWY9IiNyZWN0LTAiLz48L2c+CjxnIHRyYW5zZm9ybT0idHJhbnNsYXRlKDExNjQsNTA0NCkiPjx1c2UgeGxpbms6aHJlZj0iI2xiLTAiLz48L2c+CjxnIHRyYW5zZm9ybT0idHJhbnNsYXRlKDE3NDYsNTA0NCkiPjx1c2UgeGxpbms6aHJlZj0iI25fcmItMCIvPjwvZz4KPGcgdHJhbnNmb3JtPSJ0cmFuc2xhdGUoMTg0Myw1MDQ0KSI+PHVzZSB4bGluazpocmVmPSIjYi0wIi8+PC9nPgo8ZyB0cmFuc2Zvcm09InRyYW5zbGF0ZSgyMDM3LDUwNDQpIj48dXNlIHhsaW5rOmhyZWY9IiNiLTAiLz48L2c+CjxnIHRyYW5zZm9ybT0idHJhbnNsYXRlKDI0MjUsNTA0NCkiPjx1c2UgeGxpbms6aHJlZj0iI3J0LTAiLz48L2c+CjxnIHRyYW5zZm9ybT0idHJhbnNsYXRlKDI1MjIsNTA0NCkiPjx1c2UgeGxpbms6aHJlZj0iI3JlY3QtMCIvPjwvZz4KPGcgdHJhbnNmb3JtPSJ0cmFuc2xhdGUoMjYxOSw1MDQ0KSI+PHVzZSB4bGluazpocmVmPSIjcmVjdC0wIi8+PC9nPgo8ZyB0cmFuc2Zvcm09InRyYW5zbGF0ZSgyNzE2LDUwNDQpIj48dXNlIHhsaW5rOmhyZWY9IiNyZWN0LTAiLz48L2c+CjxnIHRyYW5zZm9ybT0idHJhbnNsYXRlKDI4MTMsNTA0NCkiPjx1c2UgeGxpbms6aHJlZj0iI3JlY3QtMCIvPjwvZz4KPGcgdHJhbnNmb3JtPSJ0cmFuc2xhdGUoMjkxMCw1MDQ0KSI+PHVzZSB4bGluazpocmVmPSIjbHQtMCIvPjwvZz4KPGcgdHJhbnNmb3JtPSJ0cmFuc2xhdGUoMzEwNCw1MDQ0KSI+PHVzZSB4bGluazpocmVmPSIjZW1wdHktMCIvPjwvZz4KPGcgdHJhbnNmb3JtPSJ0cmFuc2xhdGUoMzI5OCw1MDQ0KSI+PHVzZSB4bGluazpocmVmPSIjZW1wdHktMCIvPjwvZz4KPGcgdHJhbnNmb3JtPSJ0cmFuc2xhdGUoMzQ5Miw1MDQ0KSI+PHVzZSB4bGluazpocmVmPSIjcmVjdC0wIi8+PC9nPgo8ZyB0cmFuc2Zvcm09InRyYW5zbGF0ZSgzNjg2LDUwNDQpIj48dXNlIHhsaW5rOmhyZWY9IiNlbXB0eS0wIi8+PC9nPgo8ZyB0cmFuc2Zvcm09InRyYW5zbGF0ZSgzOTc3LDUwNDQpIj48dXNlIHhsaW5rOmhyZWY9IiN0LTAiLz48L2c+CjxnIHRyYW5zZm9ybT0idHJhbnNsYXRlKDQwNzQsNTA0NCkiPjx1c2UgeGxpbms6aHJlZj0iI25fcmItMCIvPjwvZz4KPGcgdHJhbnNmb3JtPSJ0cmFuc2xhdGUoNDE3MSw1MDQ0KSI+PHVzZSB4bGluazpocmVmPSIjcmVjdC0wIi8+PC9nPgo8ZyB0cmFuc2Zvcm09InRyYW5zbGF0ZSg0MjY4LDUwNDQpIj48dXNlIHhsaW5rOmhyZWY9IiNyZWN0LTAiLz48L2c+CjxnIHRyYW5zZm9ybT0idHJhbnNsYXRlKDQzNjUsNTA0NCkiPjx1c2UgeGxpbms6aHJlZj0iI3JlY3QtMCIvPjwvZz4KPGcgdHJhbnNmb3JtPSJ0cmFuc2xhdGUoNDQ2Miw1MDQ0KSI+PHVzZSB4bGluazpocmVmPSIjcmVjdC0wIi8+PC9nPgo8ZyB0cmFuc2Zvcm09InRyYW5zbGF0ZSg0NjU2LDUwNDQpIj48dXNlIHhsaW5rOmhyZWY9IiNydC0wIi8+PC9nPgo8ZyB0cmFuc2Zvcm09InRyYW5zbGF0ZSg0NzUzLDUwNDQpIj48dXNlIHhsaW5rOmhyZWY9IiNyZWN0LTAiLz48L2c+CjxnIHRyYW5zZm9ybT0idHJhbnNsYXRlKDQ4NTAsNTA0NCkiPjx1c2UgeGxpbms6aHJlZj0iI3JlY3QtMCIvPjwvZz4KPGcgdHJhbnNmb3JtPSJ0cmFuc2xhdGUoNDk0Nyw1MDQ0KSI+PHVzZSB4bGluazpocmVmPSIjcmVjdC0wIi8+PC9nPgo8ZyB0cmFuc2Zvcm09InRyYW5zbGF0ZSg1MDQ0LDUwNDQpIj48dXNlIHhsaW5rOmhyZWY9IiNyZWN0LTAiLz48L2c+CjxnIHRyYW5zZm9ybT0idHJhbnNsYXRlKDUxNDEsNTA0NCkiPjx1c2UgeGxpbms6aHJlZj0iI2x0LTAiLz48L2c+CjxnIHRyYW5zZm9ybT0idHJhbnNsYXRlKDU0MzIsNTA0NCkiPjx1c2UgeGxpbms6aHJlZj0iI2VtcHR5LTAiLz48L2c+CjxnIHRyYW5zZm9ybT0idHJhbnNsYXRlKDc3Niw1MTQxKSI+PHVzZSB4bGluazpocmVmPSIjcnQtMCIvPjwvZz4KPGcgdHJhbnNmb3JtPSJ0cmFuc2xhdGUoODczLDUxNDEpIj48dXNlIHhsaW5rOmhyZWY9IiNyZWN0LTAiLz48L2c+CjxnIHRyYW5zZm9ybT0idHJhbnNsYXRlKDk3MCw1MTQxKSI+PHVzZSB4bGluazpocmVmPSIjcmVjdC0wIi8+PC9nPgo8ZyB0cmFuc2Zvcm09InRyYW5zbGF0ZSgxMTY0LDUxNDEpIj48dXNlIHhsaW5rOmhyZWY9IiNydC0wIi8+PC9nPgo8ZyB0cmFuc2Zvcm09InRyYW5zbGF0ZSgxMjYxLDUxNDEpIj48dXNlIHhsaW5rOmhyZWY9IiNyZWN0LTAiLz48L2c+CjxnIHRyYW5zZm9ybT0idHJhbnNsYXRlKDEzNTgsNTE0MSkiPjx1c2UgeGxpbms6aHJlZj0iI2xiLTAiLz48L2c+CjxnIHRyYW5zZm9ybT0idHJhbnNsYXRlKDE2NDksNTE0MSkiPjx1c2UgeGxpbms6aHJlZj0iI3JiLTAiLz48L2c+CjxnIHRyYW5zZm9ybT0idHJhbnNsYXRlKDE3NDYsNTE0MSkiPjx1c2UgeGxpbms6aHJlZj0iI3JlY3QtMCIvPjwvZz4KPGcgdHJhbnNmb3JtPSJ0cmFuc2xhdGUoMTg0Myw1MTQxKSI+PHVzZSB4bGluazpocmVmPSIjbHQtMCIvPjwvZz4KPGcgdHJhbnNmb3JtPSJ0cmFuc2xhdGUoMjAzNyw1MTQxKSI+PHVzZSB4bGluazpocmVmPSIjcnQtMCIvPjwvZz4KPGcgdHJhbnNmb3JtPSJ0cmFuc2xhdGUoMjEzNCw1MTQxKSI+PHVzZSB4bGluazpocmVmPSIjbC0wIi8+PC9nPgo8ZyB0cmFuc2Zvcm09InRyYW5zbGF0ZSgyNTIyLDUxNDEpIj48dXNlIHhsaW5rOmhyZWY9IiNyZWN0LTAiLz48L2c+CjxnIHRyYW5zZm9ybT0idHJhbnNsYXRlKDI2MTksNTE0MSkiPjx1c2UgeGxpbms6aHJlZj0iI3JlY3QtMCIvPjwvZz4KPGcgdHJhbnNmb3JtPSJ0cmFuc2xhdGUoMjcxNiw1MTQxKSI+PHVzZSB4bGluazpocmVmPSIjcmVjdC0wIi8+PC9nPgo8ZyB0cmFuc2Zvcm09InRyYW5zbGF0ZSgyODEzLDUxNDEpIj48dXNlIHhsaW5rOmhyZWY9IiNyZWN0LTAiLz48L2c+CjxnIHRyYW5zZm9ybT0idHJhbnNsYXRlKDMwMDcsNTE0MSkiPjx1c2UgeGxpbms6aHJlZj0iI2VtcHR5LTAiLz48L2c+CjxnIHRyYW5zZm9ybT0idHJhbnNsYXRlKDMzOTUsNTE0MSkiPjx1c2UgeGxpbms6aHJlZj0iI3JiLTAiLz48L2c+CjxnIHRyYW5zZm9ybT0idHJhbnNsYXRlKDM0OTIsNTE0MSkiPjx1c2UgeGxpbms6aHJlZj0iI2x0LTAiLz48L2c+CjxnIHRyYW5zZm9ybT0idHJhbnNsYXRlKDM3ODMsNTE0MSkiPjx1c2UgeGxpbms6aHJlZj0iI3ItMCIvPjwvZz4KPGcgdHJhbnNmb3JtPSJ0cmFuc2xhdGUoMzg4MCw1MTQxKSI+PHVzZSB4bGluazpocmVmPSIjbGItMCIvPjwvZz4KPGcgdHJhbnNmb3JtPSJ0cmFuc2xhdGUoNDA3NCw1MTQxKSI+PHVzZSB4bGluazpocmVmPSIjci0wIi8+PC9nPgo8ZyB0cmFuc2Zvcm09InRyYW5zbGF0ZSg0MTcxLDUxNDEpIj48dXNlIHhsaW5rOmhyZWY9IiNsdC0wIi8+PC9nPgo8ZyB0cmFuc2Zvcm09InRyYW5zbGF0ZSg0MzY1LDUxNDEpIj48dXNlIHhsaW5rOmhyZWY9IiNyZWN0LTAiLz48L2c+CjxnIHRyYW5zZm9ybT0idHJhbnNsYXRlKDQ0NjIsNTE0MSkiPjx1c2UgeGxpbms6aHJlZj0iI2x0LTAiLz48L2c+CjxnIHRyYW5zZm9ybT0idHJhbnNsYXRlKDQ3NTMsNTE0MSkiPjx1c2UgeGxpbms6aHJlZj0iI3JlY3QtMCIvPjwvZz4KPGcgdHJhbnNmb3JtPSJ0cmFuc2xhdGUoNDg1MCw1MTQxKSI+PHVzZSB4bGluazpocmVmPSIjcmVjdC0wIi8+PC9nPgo8ZyB0cmFuc2Zvcm09InRyYW5zbGF0ZSg0OTQ3LDUxNDEpIj48dXNlIHhsaW5rOmhyZWY9IiNsdC0wIi8+PC9nPgo8ZyB0cmFuc2Zvcm09InRyYW5zbGF0ZSg1MTQxLDUxNDEpIj48dXNlIHhsaW5rOmhyZWY9IiNuX3JiLTAiLz48L2c+CjxnIHRyYW5zZm9ybT0idHJhbnNsYXRlKDUyMzgsNTE0MSkiPjx1c2UgeGxpbms6aHJlZj0iI2ItMCIvPjwvZz4KPGcgdHJhbnNmb3JtPSJ0cmFuc2xhdGUoODczLDUyMzgpIj48dXNlIHhsaW5rOmhyZWY9IiNydC0wIi8+PC9nPgo8ZyB0cmFuc2Zvcm09InRyYW5zbGF0ZSg5NzAsNTIzOCkiPjx1c2UgeGxpbms6aHJlZj0iI3JlY3QtMCIvPjwvZz4KPGcgdHJhbnNmb3JtPSJ0cmFuc2xhdGUoMTA2Nyw1MjM4KSI+PHVzZSB4bGluazpocmVmPSIjbGItMCIvPjwvZz4KPGcgdHJhbnNmb3JtPSJ0cmFuc2xhdGUoMTI2MSw1MjM4KSI+PHVzZSB4bGluazpocmVmPSIjcnQtMCIvPjwvZz4KPGcgdHJhbnNmb3JtPSJ0cmFuc2xhdGUoMTM1OCw1MjM4KSI+PHVzZSB4bGluazpocmVmPSIjcmVjdC0wIi8+PC9nPgo8ZyB0cmFuc2Zvcm09InRyYW5zbGF0ZSgxNjQ5LDUyMzgpIj48dXNlIHhsaW5rOmhyZWY9IiNyZWN0LTAiLz48L2c+CjxnIHRyYW5zZm9ybT0idHJhbnNsYXRlKDIzMjgsNTIzOCkiPjx1c2UgeGxpbms6aHJlZj0iI2ItMCIvPjwvZz4KPGcgdHJhbnNmb3JtPSJ0cmFuc2xhdGUoMjUyMiw1MjM4KSI+PHVzZSB4bGluazpocmVmPSIjdC0wIi8+PC9nPgo8ZyB0cmFuc2Zvcm09InRyYW5zbGF0ZSgyNzE2LDUyMzgpIj48dXNlIHhsaW5rOmhyZWY9IiNyZWN0LTAiLz48L2c+CjxnIHRyYW5zZm9ybT0idHJhbnNsYXRlKDI4MTMsNTIzOCkiPjx1c2UgeGxpbms6aHJlZj0iI3JlY3QtMCIvPjwvZz4KPGcgdHJhbnNmb3JtPSJ0cmFuc2xhdGUoMjkxMCw1MjM4KSI+PHVzZSB4bGluazpocmVmPSIjbGItMCIvPjwvZz4KPGcgdHJhbnNmb3JtPSJ0cmFuc2xhdGUoMzAwNyw1MjM4KSI+PHVzZSB4bGluazpocmVmPSIjbl9yYi0wIi8+PC9nPgo8ZyB0cmFuc2Zvcm09InRyYW5zbGF0ZSgzMTA0LDUyMzgpIj48dXNlIHhsaW5rOmhyZWY9IiNiLTAiLz48L2c+CjxnIHRyYW5zZm9ybT0idHJhbnNsYXRlKDMzOTUsNTIzOCkiPjx1c2UgeGxpbms6aHJlZj0iI3JlY3QtMCIvPjwvZz4KPGcgdHJhbnNmb3JtPSJ0cmFuc2xhdGUoMzU4OSw1MjM4KSI+PHVzZSB4bGluazpocmVmPSIjZW1wdHktMCIvPjwvZz4KPGcgdHJhbnNmb3JtPSJ0cmFuc2xhdGUoMzg4MCw1MjM4KSI+PHVzZSB4bGluazpocmVmPSIjcmVjdC0wIi8+PC9nPgo8ZyB0cmFuc2Zvcm09InRyYW5zbGF0ZSgzOTc3LDUyMzgpIj48dXNlIHhsaW5rOmhyZWY9IiNsLTAiLz48L2c+CjxnIHRyYW5zZm9ybT0idHJhbnNsYXRlKDQyNjgsNTIzOCkiPjx1c2UgeGxpbms6aHJlZj0iI3ItMCIvPjwvZz4KPGcgdHJhbnNmb3JtPSJ0cmFuc2xhdGUoNDM2NSw1MjM4KSI+PHVzZSB4bGluazpocmVmPSIjcmVjdC0wIi8+PC9nPgo8ZyB0cmFuc2Zvcm09InRyYW5zbGF0ZSg0NjU2LDUyMzgpIj48dXNlIHhsaW5rOmhyZWY9IiNyLTAiLz48L2c+CjxnIHRyYW5zZm9ybT0idHJhbnNsYXRlKDQ3NTMsNTIzOCkiPjx1c2UgeGxpbms6aHJlZj0iI2x0LTAiLz48L2c+CjxnIHRyYW5zZm9ybT0idHJhbnNsYXRlKDUwNDQsNTIzOCkiPjx1c2UgeGxpbms6aHJlZj0iI3ItMCIvPjwvZz4KPGcgdHJhbnNmb3JtPSJ0cmFuc2xhdGUoNTE0MSw1MjM4KSI+PHVzZSB4bGluazpocmVmPSIjcmVjdC0wIi8+PC9nPgo8ZyB0cmFuc2Zvcm09InRyYW5zbGF0ZSg1MjM4LDUyMzgpIj48dXNlIHhsaW5rOmhyZWY9IiNyZWN0LTAiLz48L2c+CjxnIHRyYW5zZm9ybT0idHJhbnNsYXRlKDUzMzUsNTIzOCkiPjx1c2UgeGxpbms6aHJlZj0iI3JlY3QtMCIvPjwvZz4KPGcgdHJhbnNmb3JtPSJ0cmFuc2xhdGUoNTQzMiw1MjM4KSI+PHVzZSB4bGluazpocmVmPSIjbGItMCIvPjwvZz4KPGcgdHJhbnNmb3JtPSJ0cmFuc2xhdGUoMTA2Nyw1MzM1KSI+PHVzZSB4bGluazpocmVmPSIjdC0wIi8+PC9nPgo8ZyB0cmFuc2Zvcm09InRyYW5zbGF0ZSgxMzU4LDUzMzUpIj48dXNlIHhsaW5rOmhyZWY9IiNyZWN0LTAiLz48L2c+CjxnIHRyYW5zZm9ybT0idHJhbnNsYXRlKDE0NTUsNTMzNSkiPjx1c2UgeGxpbms6aHJlZj0iI2xiLTAiLz48L2c+CjxnIHRyYW5zZm9ybT0idHJhbnNsYXRlKDE2NDksNTMzNSkiPjx1c2UgeGxpbms6aHJlZj0iI3J0LTAiLz48L2c+CjxnIHRyYW5zZm9ybT0idHJhbnNsYXRlKDE3NDYsNTMzNSkiPjx1c2UgeGxpbms6aHJlZj0iI3JlY3QtMCIvPjwvZz4KPGcgdHJhbnNmb3JtPSJ0cmFuc2xhdGUoMTg0Myw1MzM1KSI+PHVzZSB4bGluazpocmVmPSIjbGItMCIvPjwvZz4KPGcgdHJhbnNmb3JtPSJ0cmFuc2xhdGUoMjEzNCw1MzM1KSI+PHVzZSB4bGluazpocmVmPSIjZW1wdHktMCIvPjwvZz4KPGcgdHJhbnNmb3JtPSJ0cmFuc2xhdGUoMjMyOCw1MzM1KSI+PHVzZSB4bGluazpocmVmPSIjdC0wIi8+PC9nPgo8ZyB0cmFuc2Zvcm09InRyYW5zbGF0ZSgyNjE5LDUzMzUpIj48dXNlIHhsaW5rOmhyZWY9IiNuX3JiLTAiLz48L2c+CjxnIHRyYW5zZm9ybT0idHJhbnNsYXRlKDI3MTYsNTMzNSkiPjx1c2UgeGxpbms6aHJlZj0iI3JlY3QtMCIvPjwvZz4KPGcgdHJhbnNmb3JtPSJ0cmFuc2xhdGUoMjgxMyw1MzM1KSI+PHVzZSB4bGluazpocmVmPSIjcmVjdC0wIi8+PC9nPgo8ZyB0cmFuc2Zvcm09InRyYW5zbGF0ZSgyOTEwLDUzMzUpIj48dXNlIHhsaW5rOmhyZWY9IiNyZWN0LTAiLz48L2c+CjxnIHRyYW5zZm9ybT0idHJhbnNsYXRlKDMwMDcsNTMzNSkiPjx1c2UgeGxpbms6aHJlZj0iI3JlY3QtMCIvPjwvZz4KPGcgdHJhbnNmb3JtPSJ0cmFuc2xhdGUoMzEwNCw1MzM1KSI+PHVzZSB4bGluazpocmVmPSIjcmVjdC0wIi8+PC9nPgo8ZyB0cmFuc2Zvcm09InRyYW5zbGF0ZSgzMzk1LDUzMzUpIj48dXNlIHhsaW5rOmhyZWY9IiNyZWN0LTAiLz48L2c+CjxnIHRyYW5zZm9ybT0idHJhbnNsYXRlKDM0OTIsNTMzNSkiPjx1c2UgeGxpbms6aHJlZj0iI2wtMCIvPjwvZz4KPGcgdHJhbnNmb3JtPSJ0cmFuc2xhdGUoMzU4OSw1MzM1KSI+PHVzZSB4bGluazpocmVmPSIjbl9yYi0wIi8+PC9nPgo8ZyB0cmFuc2Zvcm09InRyYW5zbGF0ZSgzNjg2LDUzMzUpIj48dXNlIHhsaW5rOmhyZWY9IiNiLTAiLz48L2c+CjxnIHRyYW5zZm9ybT0idHJhbnNsYXRlKDM4ODAsNTMzNSkiPjx1c2UgeGxpbms6aHJlZj0iI3JlY3QtMCIvPjwvZz4KPGcgdHJhbnNmb3JtPSJ0cmFuc2xhdGUoNDA3NCw1MzM1KSI+PHVzZSB4bGluazpocmVmPSIjZW1wdHktMCIvPjwvZz4KPGcgdHJhbnNmb3JtPSJ0cmFuc2xhdGUoNDM2NSw1MzM1KSI+PHVzZSB4bGluazpocmVmPSIjcnQtMCIvPjwvZz4KPGcgdHJhbnNmb3JtPSJ0cmFuc2xhdGUoNDQ2Miw1MzM1KSI+PHVzZSB4bGluazpocmVmPSIjbGItMCIvPjwvZz4KPGcgdHJhbnNmb3JtPSJ0cmFuc2xhdGUoNDc1Myw1MzM1KSI+PHVzZSB4bGluazpocmVmPSIjbl9yYi0wIi8+PC9nPgo8ZyB0cmFuc2Zvcm09InRyYW5zbGF0ZSg0ODUwLDUzMzUpIj48dXNlIHhsaW5rOmhyZWY9IiNiLTAiLz48L2c+CjxnIHRyYW5zZm9ybT0idHJhbnNsYXRlKDUyMzgsNTMzNSkiPjx1c2UgeGxpbms6aHJlZj0iI3J0LTAiLz48L2c+CjxnIHRyYW5zZm9ybT0idHJhbnNsYXRlKDUzMzUsNTMzNSkiPjx1c2UgeGxpbms6aHJlZj0iI3JlY3QtMCIvPjwvZz4KPGcgdHJhbnNmb3JtPSJ0cmFuc2xhdGUoNTQzMiw1MzM1KSI+PHVzZSB4bGluazpocmVmPSIjbHQtMCIvPjwvZz4KPGcgdHJhbnNmb3JtPSJ0cmFuc2xhdGUoOTcwLDU0MzIpIj48dXNlIHhsaW5rOmhyZWY9IiNlbXB0eS0wIi8+PC9nPgo8ZyB0cmFuc2Zvcm09InRyYW5zbGF0ZSgxMTY0LDU0MzIpIj48dXNlIHhsaW5rOmhyZWY9IiNyLTAiLz48L2c+CjxnIHRyYW5zZm9ybT0idHJhbnNsYXRlKDEyNjEsNTQzMikiPjx1c2UgeGxpbms6aHJlZj0iI3JlY3QtMCIvPjwvZz4KPGcgdHJhbnNmb3JtPSJ0cmFuc2xhdGUoMTM1OCw1NDMyKSI+PHVzZSB4bGluazpocmVmPSIjcmVjdC0wIi8+PC9nPgo8ZyB0cmFuc2Zvcm09InRyYW5zbGF0ZSgxNDU1LDU0MzIpIj48dXNlIHhsaW5rOmhyZWY9IiNyZWN0LTAiLz48L2c+CjxnIHRyYW5zZm9ybT0idHJhbnNsYXRlKDE1NTIsNTQzMikiPjx1c2UgeGxpbms6aHJlZj0iI2wtMCIvPjwvZz4KPGcgdHJhbnNmb3JtPSJ0cmFuc2xhdGUoMTc0Niw1NDMyKSI+PHVzZSB4bGluazpocmVmPSIjcnQtMCIvPjwvZz4KPGcgdHJhbnNmb3JtPSJ0cmFuc2xhdGUoMTg0Myw1NDMyKSI+PHVzZSB4bGluazpocmVmPSIjcmVjdC0wIi8+PC9nPgo8ZyB0cmFuc2Zvcm09InRyYW5zbGF0ZSgxOTQwLDU0MzIpIj48dXNlIHhsaW5rOmhyZWY9IiNsLTAiLz48L2c+CjxnIHRyYW5zZm9ybT0idHJhbnNsYXRlKDIyMzEsNTQzMikiPjx1c2UgeGxpbms6aHJlZj0iI2VtcHR5LTAiLz48L2c+CjxnIHRyYW5zZm9ybT0idHJhbnNsYXRlKDI1MjIsNTQzMikiPjx1c2UgeGxpbms6aHJlZj0iI3ItMCIvPjwvZz4KPGcgdHJhbnNmb3JtPSJ0cmFuc2xhdGUoMjYxOSw1NDMyKSI+PHVzZSB4bGluazpocmVmPSIjcmVjdC0wIi8+PC9nPgo8ZyB0cmFuc2Zvcm09InRyYW5zbGF0ZSgyNzE2LDU0MzIpIj48dXNlIHhsaW5rOmhyZWY9IiNsdC0wIi8+PC9nPgo8ZyB0cmFuc2Zvcm09InRyYW5zbGF0ZSgzMTA0LDU0MzIpIj48dXNlIHhsaW5rOmhyZWY9IiN0LTAiLz48L2c+CjxnIHRyYW5zZm9ybT0idHJhbnNsYXRlKDMzOTUsNTQzMikiPjx1c2UgeGxpbms6aHJlZj0iI3QtMCIvPjwvZz4KPGcgdHJhbnNmb3JtPSJ0cmFuc2xhdGUoMzU4OSw1NDMyKSI+PHVzZSB4bGluazpocmVmPSIjci0wIi8+PC9nPgo8ZyB0cmFuc2Zvcm09InRyYW5zbGF0ZSgzNjg2LDU0MzIpIj48dXNlIHhsaW5rOmhyZWY9IiNsdC0wIi8+PC9nPgo8ZyB0cmFuc2Zvcm09InRyYW5zbGF0ZSgzODgwLDU0MzIpIj48dXNlIHhsaW5rOmhyZWY9IiN0LTAiLz48L2c+CjxnIHRyYW5zZm9ybT0idHJhbnNsYXRlKDQ0NjIsNTQzMikiPjx1c2UgeGxpbms6aHJlZj0iI3QtMCIvPjwvZz4KPGcgdHJhbnNmb3JtPSJ0cmFuc2xhdGUoNDY1Niw1NDMyKSI+PHVzZSB4bGluazpocmVmPSIjci0wIi8+PC9nPgo8ZyB0cmFuc2Zvcm09InRyYW5zbGF0ZSg0NzUzLDU0MzIpIj48dXNlIHhsaW5rOmhyZWY9IiNyZWN0LTAiLz48L2c+CjxnIHRyYW5zZm9ybT0idHJhbnNsYXRlKDQ4NTAsNTQzMikiPjx1c2UgeGxpbms6aHJlZj0iI3JlY3QtMCIvPjwvZz4KPGcgdHJhbnNmb3JtPSJ0cmFuc2xhdGUoNDk0Nyw1NDMyKSI+PHVzZSB4bGluazpocmVmPSIjbC0wIi8+PC9nPgo8ZyB0cmFuc2Zvcm09InRyYW5zbGF0ZSg1MTQxLDU0MzIpIj48dXNlIHhsaW5rOmhyZWY9IiNlbXB0eS0wIi8+PC9nPgo8dXNlIGZpbGwtcnVsZT0iZXZlbm9kZCIgdHJhbnNmb3JtPSJ0cmFuc2xhdGUoMCwwKSIgeGxpbms6aHJlZj0iI3BvaW50LTAiLz4KPHVzZSBmaWxsLXJ1bGU9ImV2ZW5vZGQiIHRyYW5zZm9ybT0idHJhbnNsYXRlKDQ4MDAsMCkiIHhsaW5rOmhyZWY9IiNwb2ludC0wIi8+Cjx1c2UgZmlsbC1ydWxlPSJldmVub2RkIiB0cmFuc2Zvcm09InRyYW5zbGF0ZSgwLDQ4MDA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AutoShape 12" descr="data:image/svg+xml;base64,CiAgPHN2ZwogICAgdmVyc2lvbj0iMS4xIgogICAgdmlld0JveD0iMCAwIDU2NDMgNTY0My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U2NDMiCiAgICAgICAgaGVpZ2h0PSI1NjQzIgogICAgICAgIHJ4PSI3OTQiCiAgICAgICAgZmlsbD0iI2ZmZmZmZiIKICAgICAgLz4KCiAgICA8ZyB0cmFuc2Zvcm09InRyYW5zbGF0ZSg0NjIuOTAyMzQzNzUsIDQ2Mi45MDIzNDM3NSkgc2NhbGUoMC44NDM3NSkiPgogICAgICA8ZyB0cmFuc2Zvcm09InRyYW5zbGF0ZSg5NzAsMCkiPjx1c2UgeGxpbms6aHJlZj0iI3ItMCIvPjwvZz4KPGcgdHJhbnNmb3JtPSJ0cmFuc2xhdGUoMTA2NywwKSI+PHVzZSB4bGluazpocmVmPSIjcmVjdC0wIi8+PC9nPgo8ZyB0cmFuc2Zvcm09InRyYW5zbGF0ZSgxMTY0LDApIj48dXNlIHhsaW5rOmhyZWY9IiNyZWN0LTAiLz48L2c+CjxnIHRyYW5zZm9ybT0idHJhbnNsYXRlKDEyNjEsMCkiPjx1c2UgeGxpbms6aHJlZj0iI3JlY3QtMCIvPjwvZz4KPGcgdHJhbnNmb3JtPSJ0cmFuc2xhdGUoMTM1OCwwKSI+PHVzZSB4bGluazpocmVmPSIjbC0wIi8+PC9nPgo8ZyB0cmFuc2Zvcm09InRyYW5zbGF0ZSgxNTUyLDApIj48dXNlIHhsaW5rOmhyZWY9IiNyYi0wIi8+PC9nPgo8ZyB0cmFuc2Zvcm09InRyYW5zbGF0ZSgxNjQ5LDApIj48dXNlIHhsaW5rOmhyZWY9IiNsYi0wIi8+PC9nPgo8ZyB0cmFuc2Zvcm09InRyYW5zbGF0ZSgxODQzLDApIj48dXNlIHhsaW5rOmhyZWY9IiNyLTAiLz48L2c+CjxnIHRyYW5zZm9ybT0idHJhbnNsYXRlKDE5NDAsMCkiPjx1c2UgeGxpbms6aHJlZj0iI2wtMCIvPjwvZz4KPGcgdHJhbnNmb3JtPSJ0cmFuc2xhdGUoMjEzNCwwKSI+PHVzZSB4bGluazpocmVmPSIjZW1wdHktMCIvPjwvZz4KPGcgdHJhbnNmb3JtPSJ0cmFuc2xhdGUoMjQyNSwwKSI+PHVzZSB4bGluazpocmVmPSIjbl9yYi0wIi8+PC9nPgo8ZyB0cmFuc2Zvcm09InRyYW5zbGF0ZSgyNTIyLDApIj48dXNlIHhsaW5rOmhyZWY9IiNyYi0wIi8+PC9nPgo8ZyB0cmFuc2Zvcm09InRyYW5zbGF0ZSgyNjE5LDApIj48dXNlIHhsaW5rOmhyZWY9IiNyZWN0LTAiLz48L2c+CjxnIHRyYW5zZm9ybT0idHJhbnNsYXRlKDI3MTYsMCkiPjx1c2UgeGxpbms6aHJlZj0iI2wtMCIvPjwvZz4KPGcgdHJhbnNmb3JtPSJ0cmFuc2xhdGUoMjkxMCwwKSI+PHVzZSB4bGluazpocmVmPSIjZW1wdHktMCIvPjwvZz4KPGcgdHJhbnNmb3JtPSJ0cmFuc2xhdGUoMzEwNCwwKSI+PHVzZSB4bGluazpocmVmPSIjZW1wdHktMCIvPjwvZz4KPGcgdHJhbnNmb3JtPSJ0cmFuc2xhdGUoMzI5OCwwKSI+PHVzZSB4bGluazpocmVmPSIjcmItMCIvPjwvZz4KPGcgdHJhbnNmb3JtPSJ0cmFuc2xhdGUoMzM5NSwwKSI+PHVzZSB4bGluazpocmVmPSIjbGItMCIvPjwvZz4KPGcgdHJhbnNmb3JtPSJ0cmFuc2xhdGUoMzY4NiwwKSI+PHVzZSB4bGluazpocmVmPSIjci0wIi8+PC9nPgo8ZyB0cmFuc2Zvcm09InRyYW5zbGF0ZSgzNzgzLDApIj48dXNlIHhsaW5rOmhyZWY9IiNyZWN0LTAiLz48L2c+CjxnIHRyYW5zZm9ybT0idHJhbnNsYXRlKDM4ODAsMCkiPjx1c2UgeGxpbms6aHJlZj0iI3JlY3QtMCIvPjwvZz4KPGcgdHJhbnNmb3JtPSJ0cmFuc2xhdGUoMzk3NywwKSI+PHVzZSB4bGluazpocmVmPSIjcmVjdC0wIi8+PC9nPgo8ZyB0cmFuc2Zvcm09InRyYW5zbGF0ZSg0MDc0LDApIj48dXNlIHhsaW5rOmhyZWY9IiNsLTAiLz48L2c+CjxnIHRyYW5zZm9ybT0idHJhbnNsYXRlKDQzNjUsMCkiPjx1c2UgeGxpbms6aHJlZj0iI3JiLTAiLz48L2c+CjxnIHRyYW5zZm9ybT0idHJhbnNsYXRlKDQ0NjIsMCkiPjx1c2UgeGxpbms6aHJlZj0iI3JlY3QtMCIvPjwvZz4KPGcgdHJhbnNmb3JtPSJ0cmFuc2xhdGUoNDU1OSwwKSI+PHVzZSB4bGluazpocmVmPSIjbGItMCIvPjwvZz4KPGcgdHJhbnNmb3JtPSJ0cmFuc2xhdGUoNzc2LDk3KSI+PHVzZSB4bGluazpocmVmPSIjbl9yYi0wIi8+PC9nPgo8ZyB0cmFuc2Zvcm09InRyYW5zbGF0ZSg4NzMsOTcpIj48dXNlIHhsaW5rOmhyZWY9IiNiLTAiLz48L2c+CjxnIHRyYW5zZm9ybT0idHJhbnNsYXRlKDEwNjcsOTcpIj48dXNlIHhsaW5rOmhyZWY9IiNydC0wIi8+PC9nPgo8ZyB0cmFuc2Zvcm09InRyYW5zbGF0ZSgxMTY0LDk3KSI+PHVzZSB4bGluazpocmVmPSIjbHQtMCIvPjwvZz4KPGcgdHJhbnNmb3JtPSJ0cmFuc2xhdGUoMTU1Miw5NykiPjx1c2UgeGxpbms6aHJlZj0iI3JlY3QtMCIvPjwvZz4KPGcgdHJhbnNmb3JtPSJ0cmFuc2xhdGUoMTY0OSw5NykiPjx1c2UgeGxpbms6aHJlZj0iI3JlY3QtMCIvPjwvZz4KPGcgdHJhbnNmb3JtPSJ0cmFuc2xhdGUoMTc0Niw5NykiPjx1c2UgeGxpbms6aHJlZj0iI2wtMCIvPjwvZz4KPGcgdHJhbnNmb3JtPSJ0cmFuc2xhdGUoMjAzNyw5NykiPjx1c2UgeGxpbms6aHJlZj0iI2VtcHR5LTAiLz48L2c+CjxnIHRyYW5zZm9ybT0idHJhbnNsYXRlKDIxMzQsOTcpIj48dXNlIHhsaW5rOmhyZWY9IiNuX3JiLTAiLz48L2c+CjxnIHRyYW5zZm9ybT0idHJhbnNsYXRlKDIyMzEsOTcpIj48dXNlIHhsaW5rOmhyZWY9IiNiLTAiLz48L2c+CjxnIHRyYW5zZm9ybT0idHJhbnNsYXRlKDIzMjgsOTcpIj48dXNlIHhsaW5rOmhyZWY9IiNuX3JiLTAiLz48L2c+CjxnIHRyYW5zZm9ybT0idHJhbnNsYXRlKDI0MjUsOTcpIj48dXNlIHhsaW5rOmhyZWY9IiNyYi0wIi8+PC9nPgo8ZyB0cmFuc2Zvcm09InRyYW5zbGF0ZSgyNTIyLDk3KSI+PHVzZSB4bGluazpocmVmPSIjcmVjdC0wIi8+PC9nPgo8ZyB0cmFuc2Zvcm09InRyYW5zbGF0ZSgyODEzLDk3KSI+PHVzZSB4bGluazpocmVmPSIjZW1wdHktMCIvPjwvZz4KPGcgdHJhbnNmb3JtPSJ0cmFuc2xhdGUoMzAwNyw5NykiPjx1c2UgeGxpbms6aHJlZj0iI2VtcHR5LTAiLz48L2c+CjxnIHRyYW5zZm9ybT0idHJhbnNsYXRlKDMyOTgsOTcpIj48dXNlIHhsaW5rOmhyZWY9IiNyZWN0LTAiLz48L2c+CjxnIHRyYW5zZm9ybT0idHJhbnNsYXRlKDMzOTUsOTcpIj48dXNlIHhsaW5rOmhyZWY9IiNyZWN0LTAiLz48L2c+CjxnIHRyYW5zZm9ybT0idHJhbnNsYXRlKDM0OTIsOTcpIj48dXNlIHhsaW5rOmhyZWY9IiNyZWN0LTAiLz48L2c+CjxnIHRyYW5zZm9ybT0idHJhbnNsYXRlKDM1ODksOTcpIj48dXNlIHhsaW5rOmhyZWY9IiNsLTAiLz48L2c+CjxnIHRyYW5zZm9ybT0idHJhbnNsYXRlKDM3ODMsOTcpIj48dXNlIHhsaW5rOmhyZWY9IiNyZWN0LTAiLz48L2c+CjxnIHRyYW5zZm9ybT0idHJhbnNsYXRlKDM4ODAsOTcpIj48dXNlIHhsaW5rOmhyZWY9IiNsdC0wIi8+PC9nPgo8ZyB0cmFuc2Zvcm09InRyYW5zbGF0ZSg0MTcxLDk3KSI+PHVzZSB4bGluazpocmVmPSIjYi0wIi8+PC9nPgo8ZyB0cmFuc2Zvcm09InRyYW5zbGF0ZSg0MjY4LDk3KSI+PHVzZSB4bGluazpocmVmPSIjbl9yYi0wIi8+PC9nPgo8ZyB0cmFuc2Zvcm09InRyYW5zbGF0ZSg0MzY1LDk3KSI+PHVzZSB4bGluazpocmVmPSIjcmVjdC0wIi8+PC9nPgo8ZyB0cmFuc2Zvcm09InRyYW5zbGF0ZSg0NTU5LDk3KSI+PHVzZSB4bGluazpocmVmPSIjcmVjdC0wIi8+PC9nPgo8ZyB0cmFuc2Zvcm09InRyYW5zbGF0ZSg3NzYsMTk0KSI+PHVzZSB4bGluazpocmVmPSIjcmItMCIvPjwvZz4KPGcgdHJhbnNmb3JtPSJ0cmFuc2xhdGUoODczLDE5NCkiPjx1c2UgeGxpbms6aHJlZj0iI2x0LTAiLz48L2c+CjxnIHRyYW5zZm9ybT0idHJhbnNsYXRlKDEyNjEsMTk0KSI+PHVzZSB4bGluazpocmVmPSIjZW1wdHktMCIvPjwvZz4KPGcgdHJhbnNmb3JtPSJ0cmFuc2xhdGUoMTU1MiwxOTQpIj48dXNlIHhsaW5rOmhyZWY9IiN0LTAiLz48L2c+CjxnIHRyYW5zZm9ybT0idHJhbnNsYXRlKDE4NDMsMTk0KSI+PHVzZSB4bGluazpocmVmPSIjcmItMCIvPjwvZz4KPGcgdHJhbnNmb3JtPSJ0cmFuc2xhdGUoMTk0MCwxOTQpIj48dXNlIHhsaW5rOmhyZWY9IiNsYi0wIi8+PC9nPgo8ZyB0cmFuc2Zvcm09InRyYW5zbGF0ZSgyMTM0LDE5NCkiPjx1c2UgeGxpbms6aHJlZj0iI3JiLTAiLz48L2c+CjxnIHRyYW5zZm9ybT0idHJhbnNsYXRlKDIyMzEsMTk0KSI+PHVzZSB4bGluazpocmVmPSIjcmVjdC0wIi8+PC9nPgo8ZyB0cmFuc2Zvcm09InRyYW5zbGF0ZSgyMzI4LDE5NCkiPjx1c2UgeGxpbms6aHJlZj0iI3JlY3QtMCIvPjwvZz4KPGcgdHJhbnNmb3JtPSJ0cmFuc2xhdGUoMjQyNSwxOTQpIj48dXNlIHhsaW5rOmhyZWY9IiNyZWN0LTAiLz48L2c+CjxnIHRyYW5zZm9ybT0idHJhbnNsYXRlKDI1MjIsMTk0KSI+PHVzZSB4bGluazpocmVmPSIjbHQtMCIvPjwvZz4KPGcgdHJhbnNmb3JtPSJ0cmFuc2xhdGUoMjcxNiwxOTQpIj48dXNlIHhsaW5rOmhyZWY9IiNiLTAiLz48L2c+CjxnIHRyYW5zZm9ybT0idHJhbnNsYXRlKDI4MTMsMTk0KSI+PHVzZSB4bGluazpocmVmPSIjbl9yYi0wIi8+PC9nPgo8ZyB0cmFuc2Zvcm09InRyYW5zbGF0ZSgyOTEwLDE5NCkiPjx1c2UgeGxpbms6aHJlZj0iI2ItMCIvPjwvZz4KPGcgdHJhbnNmb3JtPSJ0cmFuc2xhdGUoMzI5OCwxOTQpIj48dXNlIHhsaW5rOmhyZWY9IiN0LTAiLz48L2c+CjxnIHRyYW5zZm9ybT0idHJhbnNsYXRlKDM2ODYsMTk0KSI+PHVzZSB4bGluazpocmVmPSIjci0wIi8+PC9nPgo8ZyB0cmFuc2Zvcm09InRyYW5zbGF0ZSgzNzgzLDE5NCkiPjx1c2UgeGxpbms6aHJlZj0iI3JlY3QtMCIvPjwvZz4KPGcgdHJhbnNmb3JtPSJ0cmFuc2xhdGUoMzk3NywxOTQpIj48dXNlIHhsaW5rOmhyZWY9IiNlbXB0eS0wIi8+PC9nPgo8ZyB0cmFuc2Zvcm09InRyYW5zbGF0ZSg0MTcxLDE5NCkiPjx1c2UgeGxpbms6aHJlZj0iI3JlY3QtMCIvPjwvZz4KPGcgdHJhbnNmb3JtPSJ0cmFuc2xhdGUoNDI2OCwxOTQpIj48dXNlIHhsaW5rOmhyZWY9IiNyZWN0LTAiLz48L2c+CjxnIHRyYW5zZm9ybT0idHJhbnNsYXRlKDQzNjUsMTk0KSI+PHVzZSB4bGluazpocmVmPSIjcmVjdC0wIi8+PC9nPgo8ZyB0cmFuc2Zvcm09InRyYW5zbGF0ZSg0NDYyLDE5NCkiPjx1c2UgeGxpbms6aHJlZj0iI3JlY3QtMCIvPjwvZz4KPGcgdHJhbnNmb3JtPSJ0cmFuc2xhdGUoNDU1OSwxOTQpIj48dXNlIHhsaW5rOmhyZWY9IiNyZWN0LTAiLz48L2c+CjxnIHRyYW5zZm9ybT0idHJhbnNsYXRlKDc3NiwyOTEpIj48dXNlIHhsaW5rOmhyZWY9IiN0LTAiLz48L2c+CjxnIHRyYW5zZm9ybT0idHJhbnNsYXRlKDEwNjcsMjkxKSI+PHVzZSB4bGluazpocmVmPSIjZW1wdHktMCIvPjwvZz4KPGcgdHJhbnNmb3JtPSJ0cmFuc2xhdGUoMTI2MSwyOTEpIj48dXNlIHhsaW5rOmhyZWY9IiNuX3JiLTAiLz48L2c+CjxnIHRyYW5zZm9ybT0idHJhbnNsYXRlKDEzNTgsMjkxKSI+PHVzZSB4bGluazpocmVmPSIjcmItMCIvPjwvZz4KPGcgdHJhbnNmb3JtPSJ0cmFuc2xhdGUoMTQ1NSwyOTEpIj48dXNlIHhsaW5rOmhyZWY9IiNsLTAiLz48L2c+CjxnIHRyYW5zZm9ybT0idHJhbnNsYXRlKDE1NTIsMjkxKSI+PHVzZSB4bGluazpocmVmPSIjbl9yYi0wIi8+PC9nPgo8ZyB0cmFuc2Zvcm09InRyYW5zbGF0ZSgxNjQ5LDI5MSkiPjx1c2UgeGxpbms6aHJlZj0iI2ItMCIvPjwvZz4KPGcgdHJhbnNmb3JtPSJ0cmFuc2xhdGUoMTg0MywyOTEpIj48dXNlIHhsaW5rOmhyZWY9IiNyZWN0LTAiLz48L2c+CjxnIHRyYW5zZm9ybT0idHJhbnNsYXRlKDE5NDAsMjkxKSI+PHVzZSB4bGluazpocmVmPSIjbHQtMCIvPjwvZz4KPGcgdHJhbnNmb3JtPSJ0cmFuc2xhdGUoMjEzNCwyOTEpIj48dXNlIHhsaW5rOmhyZWY9IiNydC0wIi8+PC9nPgo8ZyB0cmFuc2Zvcm09InRyYW5zbGF0ZSgyMjMxLDI5MSkiPjx1c2UgeGxpbms6aHJlZj0iI2x0LTAiLz48L2c+CjxnIHRyYW5zZm9ybT0idHJhbnNsYXRlKDI2MTksMjkxKSI+PHVzZSB4bGluazpocmVmPSIjbl9yYi0wIi8+PC9nPgo8ZyB0cmFuc2Zvcm09InRyYW5zbGF0ZSgyNzE2LDI5MSkiPjx1c2UgeGxpbms6aHJlZj0iI3JlY3QtMCIvPjwvZz4KPGcgdHJhbnNmb3JtPSJ0cmFuc2xhdGUoMjgxMywyOTEpIj48dXNlIHhsaW5rOmhyZWY9IiNyZWN0LTAiLz48L2c+CjxnIHRyYW5zZm9ybT0idHJhbnNsYXRlKDI5MTAsMjkxKSI+PHVzZSB4bGluazpocmVmPSIjcmVjdC0wIi8+PC9nPgo8ZyB0cmFuc2Zvcm09InRyYW5zbGF0ZSgzMDA3LDI5MSkiPjx1c2UgeGxpbms6aHJlZj0iI3JlY3QtMCIvPjwvZz4KPGcgdHJhbnNmb3JtPSJ0cmFuc2xhdGUoMzEwNCwyOTEpIj48dXNlIHhsaW5rOmhyZWY9IiNyZWN0LTAiLz48L2c+CjxnIHRyYW5zZm9ybT0idHJhbnNsYXRlKDMyMDEsMjkxKSI+PHVzZSB4bGluazpocmVmPSIjbGItMCIvPjwvZz4KPGcgdHJhbnNmb3JtPSJ0cmFuc2xhdGUoMzM5NSwyOTEpIj48dXNlIHhsaW5rOmhyZWY9IiNyLTAiLz48L2c+CjxnIHRyYW5zZm9ybT0idHJhbnNsYXRlKDM0OTIsMjkxKSI+PHVzZSB4bGluazpocmVmPSIjcmVjdC0wIi8+PC9nPgo8ZyB0cmFuc2Zvcm09InRyYW5zbGF0ZSgzNTg5LDI5MSkiPjx1c2UgeGxpbms6aHJlZj0iI2xiLTAiLz48L2c+CjxnIHRyYW5zZm9ybT0idHJhbnNsYXRlKDM3ODMsMjkxKSI+PHVzZSB4bGluazpocmVmPSIjcnQtMCIvPjwvZz4KPGcgdHJhbnNmb3JtPSJ0cmFuc2xhdGUoMzg4MCwyOTEpIj48dXNlIHhsaW5rOmhyZWY9IiNsYi0wIi8+PC9nPgo8ZyB0cmFuc2Zvcm09InRyYW5zbGF0ZSg0MDc0LDI5MSkiPjx1c2UgeGxpbms6aHJlZj0iI25fcmItMCIvPjwvZz4KPGcgdHJhbnNmb3JtPSJ0cmFuc2xhdGUoNDE3MSwyOTEpIj48dXNlIHhsaW5rOmhyZWY9IiNyZWN0LTAiLz48L2c+CjxnIHRyYW5zZm9ybT0idHJhbnNsYXRlKDQyNjgsMjkxKSI+PHVzZSB4bGluazpocmVmPSIjcmVjdC0wIi8+PC9nPgo8ZyB0cmFuc2Zvcm09InRyYW5zbGF0ZSg0MzY1LDI5MSkiPjx1c2UgeGxpbms6aHJlZj0iI2x0LTAiLz48L2c+CjxnIHRyYW5zZm9ybT0idHJhbnNsYXRlKDQ1NTksMjkxKSI+PHVzZSB4bGluazpocmVmPSIjcmVjdC0wIi8+PC9nPgo8ZyB0cmFuc2Zvcm09InRyYW5zbGF0ZSg4NzMsMzg4KSI+PHVzZSB4bGluazpocmVmPSIjcmItMCIvPjwvZz4KPGcgdHJhbnNmb3JtPSJ0cmFuc2xhdGUoOTcwLDM4OCkiPjx1c2UgeGxpbms6aHJlZj0iI2xiLTAiLz48L2c+CjxnIHRyYW5zZm9ybT0idHJhbnNsYXRlKDEwNjcsMzg4KSI+PHVzZSB4bGluazpocmVmPSIjbl9yYi0wIi8+PC9nPgo8ZyB0cmFuc2Zvcm09InRyYW5zbGF0ZSgxMTY0LDM4OCkiPjx1c2UgeGxpbms6aHJlZj0iI3JiLTAiLz48L2c+CjxnIHRyYW5zZm9ybT0idHJhbnNsYXRlKDEyNjEsMzg4KSI+PHVzZSB4bGluazpocmVmPSIjcmVjdC0wIi8+PC9nPgo8ZyB0cmFuc2Zvcm09InRyYW5zbGF0ZSgxMzU4LDM4OCkiPjx1c2UgeGxpbms6aHJlZj0iI3JlY3QtMCIvPjwvZz4KPGcgdHJhbnNmb3JtPSJ0cmFuc2xhdGUoMTQ1NSwzODgpIj48dXNlIHhsaW5rOmhyZWY9IiNuX3JiLTAiLz48L2c+CjxnIHRyYW5zZm9ybT0idHJhbnNsYXRlKDE1NTIsMzg4KSI+PHVzZSB4bGluazpocmVmPSIjcmItMCIvPjwvZz4KPGcgdHJhbnNmb3JtPSJ0cmFuc2xhdGUoMTY0OSwzODgpIj48dXNlIHhsaW5rOmhyZWY9IiNyZWN0LTAiLz48L2c+CjxnIHRyYW5zZm9ybT0idHJhbnNsYXRlKDE4NDMsMzg4KSI+PHVzZSB4bGluazpocmVmPSIjdC0wIi8+PC9nPgo8ZyB0cmFuc2Zvcm09InRyYW5zbGF0ZSgyMzI4LDM4OCkiPjx1c2UgeGxpbms6aHJlZj0iI2ItMCIvPjwvZz4KPGcgdHJhbnNmb3JtPSJ0cmFuc2xhdGUoMjUyMiwzODgpIj48dXNlIHhsaW5rOmhyZWY9IiNyYi0wIi8+PC9nPgo8ZyB0cmFuc2Zvcm09InRyYW5zbGF0ZSgyNjE5LDM4OCkiPjx1c2UgeGxpbms6aHJlZj0iI3JlY3QtMCIvPjwvZz4KPGcgdHJhbnNmb3JtPSJ0cmFuc2xhdGUoMjcxNiwzODgpIj48dXNlIHhsaW5rOmhyZWY9IiNyZWN0LTAiLz48L2c+CjxnIHRyYW5zZm9ybT0idHJhbnNsYXRlKDI4MTMsMzg4KSI+PHVzZSB4bGluazpocmVmPSIjcmVjdC0wIi8+PC9nPgo8ZyB0cmFuc2Zvcm09InRyYW5zbGF0ZSgyOTEwLDM4OCkiPjx1c2UgeGxpbms6aHJlZj0iI3JlY3QtMCIvPjwvZz4KPGcgdHJhbnNmb3JtPSJ0cmFuc2xhdGUoMzEwNCwzODgpIj48dXNlIHhsaW5rOmhyZWY9IiNyZWN0LTAiLz48L2c+CjxnIHRyYW5zZm9ybT0idHJhbnNsYXRlKDMyMDEsMzg4KSI+PHVzZSB4bGluazpocmVmPSIjbHQtMCIvPjwvZz4KPGcgdHJhbnNmb3JtPSJ0cmFuc2xhdGUoMzQ5MiwzODgpIj48dXNlIHhsaW5rOmhyZWY9IiNydC0wIi8+PC9nPgo8ZyB0cmFuc2Zvcm09InRyYW5zbGF0ZSgzNTg5LDM4OCkiPjx1c2UgeGxpbms6aHJlZj0iI3JlY3QtMCIvPjwvZz4KPGcgdHJhbnNmb3JtPSJ0cmFuc2xhdGUoMzY4NiwzODgpIj48dXNlIHhsaW5rOmhyZWY9IiNsYi0wIi8+PC9nPgo8ZyB0cmFuc2Zvcm09InRyYW5zbGF0ZSgzODgwLDM4OCkiPjx1c2UgeGxpbms6aHJlZj0iI3JlY3QtMCIvPjwvZz4KPGcgdHJhbnNmb3JtPSJ0cmFuc2xhdGUoNDA3NCwzODgpIj48dXNlIHhsaW5rOmhyZWY9IiNyLTAiLz48L2c+CjxnIHRyYW5zZm9ybT0idHJhbnNsYXRlKDQxNzEsMzg4KSI+PHVzZSB4bGluazpocmVmPSIjcmVjdC0wIi8+PC9nPgo8ZyB0cmFuc2Zvcm09InRyYW5zbGF0ZSg0NTU5LDM4OCkiPjx1c2UgeGxpbms6aHJlZj0iI3QtMCIvPjwvZz4KPGcgdHJhbnNmb3JtPSJ0cmFuc2xhdGUoODczLDQ4NSkiPjx1c2UgeGxpbms6aHJlZj0iI3J0LTAiLz48L2c+CjxnIHRyYW5zZm9ybT0idHJhbnNsYXRlKDk3MCw0ODUpIj48dXNlIHhsaW5rOmhyZWY9IiNyZWN0LTAiLz48L2c+CjxnIHRyYW5zZm9ybT0idHJhbnNsYXRlKDEwNjcsNDg1KSI+PHVzZSB4bGluazpocmVmPSIjcmVjdC0wIi8+PC9nPgo8ZyB0cmFuc2Zvcm09InRyYW5zbGF0ZSgxMTY0LDQ4NSkiPjx1c2UgeGxpbms6aHJlZj0iI3JlY3QtMCIvPjwvZz4KPGcgdHJhbnNmb3JtPSJ0cmFuc2xhdGUoMTM1OCw0ODUpIj48dXNlIHhsaW5rOmhyZWY9IiNyZWN0LTAiLz48L2c+CjxnIHRyYW5zZm9ybT0idHJhbnNsYXRlKDE0NTUsNDg1KSI+PHVzZSB4bGluazpocmVmPSIjcmVjdC0wIi8+PC9nPgo8ZyB0cmFuc2Zvcm09InRyYW5zbGF0ZSgxNTUyLDQ4NSkiPjx1c2UgeGxpbms6aHJlZj0iI3JlY3QtMCIvPjwvZz4KPGcgdHJhbnNmb3JtPSJ0cmFuc2xhdGUoMTY0OSw0ODUpIj48dXNlIHhsaW5rOmhyZWY9IiNyZWN0LTAiLz48L2c+CjxnIHRyYW5zZm9ybT0idHJhbnNsYXRlKDE3NDYsNDg1KSI+PHVzZSB4bGluazpocmVmPSIjbGItMCIvPjwvZz4KPGcgdHJhbnNmb3JtPSJ0cmFuc2xhdGUoMjAzNyw0ODUpIj48dXNlIHhsaW5rOmhyZWY9IiNlbXB0eS0wIi8+PC9nPgo8ZyB0cmFuc2Zvcm09InRyYW5zbGF0ZSgyMzI4LDQ4NSkiPjx1c2UgeGxpbms6aHJlZj0iI3JlY3QtMCIvPjwvZz4KPGcgdHJhbnNmb3JtPSJ0cmFuc2xhdGUoMjUyMiw0ODUpIj48dXNlIHhsaW5rOmhyZWY9IiNyZWN0LTAiLz48L2c+CjxnIHRyYW5zZm9ybT0idHJhbnNsYXRlKDI5MTAsNDg1KSI+PHVzZSB4bGluazpocmVmPSIjcmVjdC0wIi8+PC9nPgo8ZyB0cmFuc2Zvcm09InRyYW5zbGF0ZSgzMTA0LDQ4NSkiPjx1c2UgeGxpbms6aHJlZj0iI3JlY3QtMCIvPjwvZz4KPGcgdHJhbnNmb3JtPSJ0cmFuc2xhdGUoMzI5OCw0ODUpIj48dXNlIHhsaW5rOmhyZWY9IiNyYi0wIi8+PC9nPgo8ZyB0cmFuc2Zvcm09InRyYW5zbGF0ZSgzMzk1LDQ4NSkiPjx1c2UgeGxpbms6aHJlZj0iI2wtMCIvPjwvZz4KPGcgdHJhbnNmb3JtPSJ0cmFuc2xhdGUoMzU4OSw0ODUpIj48dXNlIHhsaW5rOmhyZWY9IiNydC0wIi8+PC9nPgo8ZyB0cmFuc2Zvcm09InRyYW5zbGF0ZSgzNjg2LDQ4NSkiPjx1c2UgeGxpbms6aHJlZj0iI3JlY3QtMCIvPjwvZz4KPGcgdHJhbnNmb3JtPSJ0cmFuc2xhdGUoMzg4MCw0ODUpIj48dXNlIHhsaW5rOmhyZWY9IiNyZWN0LTAiLz48L2c+CjxnIHRyYW5zZm9ybT0idHJhbnNsYXRlKDM5NzcsNDg1KSI+PHVzZSB4bGluazpocmVmPSIjbC0wIi8+PC9nPgo8ZyB0cmFuc2Zvcm09InRyYW5zbGF0ZSg0MTcxLDQ4NSkiPjx1c2UgeGxpbms6aHJlZj0iI3J0LTAiLz48L2c+CjxnIHRyYW5zZm9ybT0idHJhbnNsYXRlKDQyNjgsNDg1KSI+PHVzZSB4bGluazpocmVmPSIjcmVjdC0wIi8+PC9nPgo8ZyB0cmFuc2Zvcm09InRyYW5zbGF0ZSg0MzY1LDQ4NSkiPjx1c2UgeGxpbms6aHJlZj0iI3JlY3QtMCIvPjwvZz4KPGcgdHJhbnNmb3JtPSJ0cmFuc2xhdGUoNDQ2Miw0ODUpIj48dXNlIHhsaW5rOmhyZWY9IiNsYi0wIi8+PC9nPgo8ZyB0cmFuc2Zvcm09InRyYW5zbGF0ZSg3NzYsNTgyKSI+PHVzZSB4bGluazpocmVmPSIjZW1wdHktMCIvPjwvZz4KPGcgdHJhbnNmb3JtPSJ0cmFuc2xhdGUoOTcwLDU4MikiPjx1c2UgeGxpbms6aHJlZj0iI3JlY3QtMCIvPjwvZz4KPGcgdHJhbnNmb3JtPSJ0cmFuc2xhdGUoMTE2NCw1ODIpIj48dXNlIHhsaW5rOmhyZWY9IiN0LTAiLz48L2c+CjxnIHRyYW5zZm9ybT0idHJhbnNsYXRlKDEzNTgsNTgyKSI+PHVzZSB4bGluazpocmVmPSIjdC0wIi8+PC9nPgo8ZyB0cmFuc2Zvcm09InRyYW5zbGF0ZSgxNTUyLDU4MikiPjx1c2UgeGxpbms6aHJlZj0iI3JlY3QtMCIvPjwvZz4KPGcgdHJhbnNmb3JtPSJ0cmFuc2xhdGUoMTc0Niw1ODIpIj48dXNlIHhsaW5rOmhyZWY9IiNyZWN0LTAiLz48L2c+CjxnIHRyYW5zZm9ybT0idHJhbnNsYXRlKDE5NDAsNTgyKSI+PHVzZSB4bGluazpocmVmPSIjZW1wdHktMCIvPjwvZz4KPGcgdHJhbnNmb3JtPSJ0cmFuc2xhdGUoMjEzNCw1ODIpIj48dXNlIHhsaW5rOmhyZWY9IiNiLTAiLz48L2c+CjxnIHRyYW5zZm9ybT0idHJhbnNsYXRlKDIyMzEsNTgyKSI+PHVzZSB4bGluazpocmVmPSIjbl9yYi0wIi8+PC9nPgo8ZyB0cmFuc2Zvcm09InRyYW5zbGF0ZSgyMzI4LDU4MikiPjx1c2UgeGxpbms6aHJlZj0iI3JlY3QtMCIvPjwvZz4KPGcgdHJhbnNmb3JtPSJ0cmFuc2xhdGUoMjQyNSw1ODIpIj48dXNlIHhsaW5rOmhyZWY9IiNuX3JiLTAiLz48L2c+CjxnIHRyYW5zZm9ybT0idHJhbnNsYXRlKDI1MjIsNTgyKSI+PHVzZSB4bGluazpocmVmPSIjcmVjdC0wIi8+PC9nPgo8ZyB0cmFuc2Zvcm09InRyYW5zbGF0ZSgyNzE2LDU4MikiPjx1c2UgeGxpbms6aHJlZj0iI2VtcHR5LTAiLz48L2c+CjxnIHRyYW5zZm9ybT0idHJhbnNsYXRlKDI5MTAsNTgyKSI+PHVzZSB4bGluazpocmVmPSIjcmVjdC0wIi8+PC9nPgo8ZyB0cmFuc2Zvcm09InRyYW5zbGF0ZSgzMTA0LDU4MikiPjx1c2UgeGxpbms6aHJlZj0iI3JlY3QtMCIvPjwvZz4KPGcgdHJhbnNmb3JtPSJ0cmFuc2xhdGUoMzI5OCw1ODIpIj48dXNlIHhsaW5rOmhyZWY9IiNyZWN0LTAiLz48L2c+CjxnIHRyYW5zZm9ybT0idHJhbnNsYXRlKDM0OTIsNTgyKSI+PHVzZSB4bGluazpocmVmPSIjZW1wdHktMCIvPjwvZz4KPGcgdHJhbnNmb3JtPSJ0cmFuc2xhdGUoMzY4Niw1ODIpIj48dXNlIHhsaW5rOmhyZWY9IiNyZWN0LTAiLz48L2c+CjxnIHRyYW5zZm9ybT0idHJhbnNsYXRlKDM3ODMsNTgyKSI+PHVzZSB4bGluazpocmVmPSIjbl9yYi0wIi8+PC9nPgo8ZyB0cmFuc2Zvcm09InRyYW5zbGF0ZSgzODgwLDU4MikiPjx1c2UgeGxpbms6aHJlZj0iI3JlY3QtMCIvPjwvZz4KPGcgdHJhbnNmb3JtPSJ0cmFuc2xhdGUoNDA3NCw1ODIpIj48dXNlIHhsaW5rOmhyZWY9IiNiLTAiLz48L2c+CjxnIHRyYW5zZm9ybT0idHJhbnNsYXRlKDQyNjgsNTgyKSI+PHVzZSB4bGluazpocmVmPSIjdC0wIi8+PC9nPgo8ZyB0cmFuc2Zvcm09InRyYW5zbGF0ZSg0NDYyLDU4MikiPjx1c2UgeGxpbms6aHJlZj0iI3QtMCIvPjwvZz4KPGcgdHJhbnNmb3JtPSJ0cmFuc2xhdGUoNDY1Niw1ODIpIj48dXNlIHhsaW5rOmhyZWY9IiNiLTAiLz48L2c+CjxnIHRyYW5zZm9ybT0idHJhbnNsYXRlKDk3MCw2NzkpIj48dXNlIHhsaW5rOmhyZWY9IiNydC0wIi8+PC9nPgo8ZyB0cmFuc2Zvcm09InRyYW5zbGF0ZSgxMDY3LDY3OSkiPjx1c2UgeGxpbms6aHJlZj0iI2wtMCIvPjwvZz4KPGcgdHJhbnNmb3JtPSJ0cmFuc2xhdGUoMTQ1NSw2NzkpIj48dXNlIHhsaW5rOmhyZWY9IiNyLTAiLz48L2c+CjxnIHRyYW5zZm9ybT0idHJhbnNsYXRlKDE1NTIsNjc5KSI+PHVzZSB4bGluazpocmVmPSIjbHQtMCIvPjwvZz4KPGcgdHJhbnNmb3JtPSJ0cmFuc2xhdGUoMTc0Niw2NzkpIj48dXNlIHhsaW5rOmhyZWY9IiNyZWN0LTAiLz48L2c+CjxnIHRyYW5zZm9ybT0idHJhbnNsYXRlKDIxMzQsNjc5KSI+PHVzZSB4bGluazpocmVmPSIjcnQtMCIvPjwvZz4KPGcgdHJhbnNmb3JtPSJ0cmFuc2xhdGUoMjIzMSw2NzkpIj48dXNlIHhsaW5rOmhyZWY9IiNyZWN0LTAiLz48L2c+CjxnIHRyYW5zZm9ybT0idHJhbnNsYXRlKDIzMjgsNjc5KSI+PHVzZSB4bGluazpocmVmPSIjcmVjdC0wIi8+PC9nPgo8ZyB0cmFuc2Zvcm09InRyYW5zbGF0ZSgyNDI1LDY3OSkiPjx1c2UgeGxpbms6aHJlZj0iI3JlY3QtMCIvPjwvZz4KPGcgdHJhbnNmb3JtPSJ0cmFuc2xhdGUoMjUyMiw2NzkpIj48dXNlIHhsaW5rOmhyZWY9IiNyZWN0LTAiLz48L2c+CjxnIHRyYW5zZm9ybT0idHJhbnNsYXRlKDI4MTMsNjc5KSI+PHVzZSB4bGluazpocmVmPSIjbl9yYi0wIi8+PC9nPgo8ZyB0cmFuc2Zvcm09InRyYW5zbGF0ZSgyOTEwLDY3OSkiPjx1c2UgeGxpbms6aHJlZj0iI3JlY3QtMCIvPjwvZz4KPGcgdHJhbnNmb3JtPSJ0cmFuc2xhdGUoMzEwNCw2NzkpIj48dXNlIHhsaW5rOmhyZWY9IiNyZWN0LTAiLz48L2c+CjxnIHRyYW5zZm9ybT0idHJhbnNsYXRlKDMyOTgsNjc5KSI+PHVzZSB4bGluazpocmVmPSIjcnQtMCIvPjwvZz4KPGcgdHJhbnNmb3JtPSJ0cmFuc2xhdGUoMzM5NSw2NzkpIj48dXNlIHhsaW5rOmhyZWY9IiNsYi0wIi8+PC9nPgo8ZyB0cmFuc2Zvcm09InRyYW5zbGF0ZSgzNjg2LDY3OSkiPjx1c2UgeGxpbms6aHJlZj0iI3J0LTAiLz48L2c+CjxnIHRyYW5zZm9ybT0idHJhbnNsYXRlKDM3ODMsNjc5KSI+PHVzZSB4bGluazpocmVmPSIjcmVjdC0wIi8+PC9nPgo8ZyB0cmFuc2Zvcm09InRyYW5zbGF0ZSgzODgwLDY3OSkiPjx1c2UgeGxpbms6aHJlZj0iI3JlY3QtMCIvPjwvZz4KPGcgdHJhbnNmb3JtPSJ0cmFuc2xhdGUoMzk3Nyw2NzkpIj48dXNlIHhsaW5rOmhyZWY9IiNuX3JiLTAiLz48L2c+CjxnIHRyYW5zZm9ybT0idHJhbnNsYXRlKDQwNzQsNjc5KSI+PHVzZSB4bGluazpocmVmPSIjcmVjdC0wIi8+PC9nPgo8ZyB0cmFuc2Zvcm09InRyYW5zbGF0ZSg0NjU2LDY3OSkiPjx1c2UgeGxpbms6aHJlZj0iI3QtMCIvPjwvZz4KPGcgdHJhbnNmb3JtPSJ0cmFuc2xhdGUoMjkxLDc3NikiPjx1c2UgeGxpbms6aHJlZj0iI3ItMCIvPjwvZz4KPGcgdHJhbnNmb3JtPSJ0cmFuc2xhdGUoMzg4LDc3NikiPjx1c2UgeGxpbms6aHJlZj0iI2wtMCIvPjwvZz4KPGcgdHJhbnNmb3JtPSJ0cmFuc2xhdGUoNTgyLDc3NikiPjx1c2UgeGxpbms6aHJlZj0iI3ItMCIvPjwvZz4KPGcgdHJhbnNmb3JtPSJ0cmFuc2xhdGUoNjc5LDc3NikiPjx1c2UgeGxpbms6aHJlZj0iI2wtMCIvPjwvZz4KPGcgdHJhbnNmb3JtPSJ0cmFuc2xhdGUoODczLDc3NikiPjx1c2UgeGxpbms6aHJlZj0iI2ItMCIvPjwvZz4KPGcgdHJhbnNmb3JtPSJ0cmFuc2xhdGUoMTI2MSw3NzYpIj48dXNlIHhsaW5rOmhyZWY9IiNlbXB0eS0wIi8+PC9nPgo8ZyB0cmFuc2Zvcm09InRyYW5zbGF0ZSgxNjQ5LDc3NikiPjx1c2UgeGxpbms6aHJlZj0iI25fcmItMCIvPjwvZz4KPGcgdHJhbnNmb3JtPSJ0cmFuc2xhdGUoMTc0Niw3NzYpIj48dXNlIHhsaW5rOmhyZWY9IiNyZWN0LTAiLz48L2c+CjxnIHRyYW5zZm9ybT0idHJhbnNsYXRlKDIwMzcsNzc2KSI+PHVzZSB4bGluazpocmVmPSIjYi0wIi8+PC9nPgo8ZyB0cmFuc2Zvcm09InRyYW5zbGF0ZSgyNTIyLDc3NikiPjx1c2UgeGxpbms6aHJlZj0iI3J0LTAiLz48L2c+CjxnIHRyYW5zZm9ybT0idHJhbnNsYXRlKDI2MTksNzc2KSI+PHVzZSB4bGluazpocmVmPSIjcmVjdC0wIi8+PC9nPgo8ZyB0cmFuc2Zvcm09InRyYW5zbGF0ZSgyNzE2LDc3NikiPjx1c2UgeGxpbms6aHJlZj0iI3JlY3QtMCIvPjwvZz4KPGcgdHJhbnNmb3JtPSJ0cmFuc2xhdGUoMjgxMyw3NzYpIj48dXNlIHhsaW5rOmhyZWY9IiNyZWN0LTAiLz48L2c+CjxnIHRyYW5zZm9ybT0idHJhbnNsYXRlKDI5MTAsNzc2KSI+PHVzZSB4bGluazpocmVmPSIjcmVjdC0wIi8+PC9nPgo8ZyB0cmFuc2Zvcm09InRyYW5zbGF0ZSgzMTA0LDc3NikiPjx1c2UgeGxpbms6aHJlZj0iI3J0LTAiLz48L2c+CjxnIHRyYW5zZm9ybT0idHJhbnNsYXRlKDMyMDEsNzc2KSI+PHVzZSB4bGluazpocmVmPSIjbC0wIi8+PC9nPgo8ZyB0cmFuc2Zvcm09InRyYW5zbGF0ZSgzMzk1LDc3NikiPjx1c2UgeGxpbms6aHJlZj0iI3JlY3QtMCIvPjwvZz4KPGcgdHJhbnNmb3JtPSJ0cmFuc2xhdGUoMzQ5Miw3NzYpIj48dXNlIHhsaW5rOmhyZWY9IiNyZWN0LTAiLz48L2c+CjxnIHRyYW5zZm9ybT0idHJhbnNsYXRlKDM1ODksNzc2KSI+PHVzZSB4bGluazpocmVmPSIjbGItMCIvPjwvZz4KPGcgdHJhbnNmb3JtPSJ0cmFuc2xhdGUoMzg4MCw3NzYpIj48dXNlIHhsaW5rOmhyZWY9IiNyZWN0LTAiLz48L2c+CjxnIHRyYW5zZm9ybT0idHJhbnNsYXRlKDM5NzcsNzc2KSI+PHVzZSB4bGluazpocmVmPSIjcmVjdC0wIi8+PC9nPgo8ZyB0cmFuc2Zvcm09InRyYW5zbGF0ZSg0MDc0LDc3NikiPjx1c2UgeGxpbms6aHJlZj0iI3JlY3QtMCIvPjwvZz4KPGcgdHJhbnNmb3JtPSJ0cmFuc2xhdGUoNDI2OCw3NzYpIj48dXNlIHhsaW5rOmhyZWY9IiNuX3JiLTAiLz48L2c+CjxnIHRyYW5zZm9ybT0idHJhbnNsYXRlKDQzNjUsNzc2KSI+PHVzZSB4bGluazpocmVmPSIjYi0wIi8+PC9nPgo8ZyB0cmFuc2Zvcm09InRyYW5zbGF0ZSg1MTQxLDc3NikiPjx1c2UgeGxpbms6aHJlZj0iI3ItMCIvPjwvZz4KPGcgdHJhbnNmb3JtPSJ0cmFuc2xhdGUoNTIzOCw3NzYpIj48dXNlIHhsaW5rOmhyZWY9IiNsLTAiLz48L2c+CjxnIHRyYW5zZm9ybT0idHJhbnNsYXRlKDk3LDg3MykiPjx1c2UgeGxpbms6aHJlZj0iI2VtcHR5LTAiLz48L2c+CjxnIHRyYW5zZm9ybT0idHJhbnNsYXRlKDQ4NSw4NzMpIj48dXNlIHhsaW5rOmhyZWY9IiNlbXB0eS0wIi8+PC9nPgo8ZyB0cmFuc2Zvcm09InRyYW5zbGF0ZSg4NzMsODczKSI+PHVzZSB4bGluazpocmVmPSIjcnQtMCIvPjwvZz4KPGcgdHJhbnNmb3JtPSJ0cmFuc2xhdGUoOTcwLDg3MykiPjx1c2UgeGxpbms6aHJlZj0iI2wtMCIvPjwvZz4KPGcgdHJhbnNmb3JtPSJ0cmFuc2xhdGUoMTE2NCw4NzMpIj48dXNlIHhsaW5rOmhyZWY9IiNlbXB0eS0wIi8+PC9nPgo8ZyB0cmFuc2Zvcm09InRyYW5zbGF0ZSgxMzU4LDg3MykiPjx1c2UgeGxpbms6aHJlZj0iI2VtcHR5LTAiLz48L2c+CjxnIHRyYW5zZm9ybT0idHJhbnNsYXRlKDE1NTIsODczKSI+PHVzZSB4bGluazpocmVmPSIjci0wIi8+PC9nPgo8ZyB0cmFuc2Zvcm09InRyYW5zbGF0ZSgxNjQ5LDg3MykiPjx1c2UgeGxpbms6aHJlZj0iI3JlY3QtMCIvPjwvZz4KPGcgdHJhbnNmb3JtPSJ0cmFuc2xhdGUoMTc0Niw4NzMpIj48dXNlIHhsaW5rOmhyZWY9IiNsdC0wIi8+PC9nPgo8ZyB0cmFuc2Zvcm09InRyYW5zbGF0ZSgyMDM3LDg3MykiPjx1c2UgeGxpbms6aHJlZj0iI3QtMCIvPjwvZz4KPGcgdHJhbnNmb3JtPSJ0cmFuc2xhdGUoMjIzMSw4NzMpIj48dXNlIHhsaW5rOmhyZWY9IiNlbXB0eS0wIi8+PC9nPgo8ZyB0cmFuc2Zvcm09InRyYW5zbGF0ZSgyNzE2LDg3MykiPjx1c2UgeGxpbms6aHJlZj0iI3QtMCIvPjwvZz4KPGcgdHJhbnNmb3JtPSJ0cmFuc2xhdGUoMjkxMCw4NzMpIj48dXNlIHhsaW5rOmhyZWY9IiNyZWN0LTAiLz48L2c+CjxnIHRyYW5zZm9ybT0idHJhbnNsYXRlKDMyOTgsODczKSI+PHVzZSB4bGluazpocmVmPSIjci0wIi8+PC9nPgo8ZyB0cmFuc2Zvcm09InRyYW5zbGF0ZSgzMzk1LDg3MykiPjx1c2UgeGxpbms6aHJlZj0iI3JlY3QtMCIvPjwvZz4KPGcgdHJhbnNmb3JtPSJ0cmFuc2xhdGUoMzU4OSw4NzMpIj48dXNlIHhsaW5rOmhyZWY9IiNydC0wIi8+PC9nPgo8ZyB0cmFuc2Zvcm09InRyYW5zbGF0ZSgzNjg2LDg3MykiPjx1c2UgeGxpbms6aHJlZj0iI3JlY3QtMCIvPjwvZz4KPGcgdHJhbnNmb3JtPSJ0cmFuc2xhdGUoMzc4Myw4NzMpIj48dXNlIHhsaW5rOmhyZWY9IiNyZWN0LTAiLz48L2c+CjxnIHRyYW5zZm9ybT0idHJhbnNsYXRlKDM4ODAsODczKSI+PHVzZSB4bGluazpocmVmPSIjcmVjdC0wIi8+PC9nPgo8ZyB0cmFuc2Zvcm09InRyYW5zbGF0ZSgzOTc3LDg3MykiPjx1c2UgeGxpbms6aHJlZj0iI3JlY3QtMCIvPjwvZz4KPGcgdHJhbnNmb3JtPSJ0cmFuc2xhdGUoNDA3NCw4NzMpIj48dXNlIHhsaW5rOmhyZWY9IiNyZWN0LTAiLz48L2c+CjxnIHRyYW5zZm9ybT0idHJhbnNsYXRlKDQxNzEsODczKSI+PHVzZSB4bGluazpocmVmPSIjcmVjdC0wIi8+PC9nPgo8ZyB0cmFuc2Zvcm09InRyYW5zbGF0ZSg0MjY4LDg3MykiPjx1c2UgeGxpbms6aHJlZj0iI3JlY3QtMCIvPjwvZz4KPGcgdHJhbnNmb3JtPSJ0cmFuc2xhdGUoNDM2NSw4NzMpIj48dXNlIHhsaW5rOmhyZWY9IiNyZWN0LTAiLz48L2c+CjxnIHRyYW5zZm9ybT0idHJhbnNsYXRlKDQ0NjIsODczKSI+PHVzZSB4bGluazpocmVmPSIjcmVjdC0wIi8+PC9nPgo8ZyB0cmFuc2Zvcm09InRyYW5zbGF0ZSg0NTU5LDg3MykiPjx1c2UgeGxpbms6aHJlZj0iI3JlY3QtMCIvPjwvZz4KPGcgdHJhbnNmb3JtPSJ0cmFuc2xhdGUoNDY1Niw4NzMpIj48dXNlIHhsaW5rOmhyZWY9IiNsLTAiLz48L2c+CjxnIHRyYW5zZm9ybT0idHJhbnNsYXRlKDQ4NTAsODczKSI+PHVzZSB4bGluazpocmVmPSIjci0wIi8+PC9nPgo8ZyB0cmFuc2Zvcm09InRyYW5zbGF0ZSg0OTQ3LDg3MykiPjx1c2UgeGxpbms6aHJlZj0iI3JlY3QtMCIvPjwvZz4KPGcgdHJhbnNmb3JtPSJ0cmFuc2xhdGUoNTA0NCw4NzMpIj48dXNlIHhsaW5rOmhyZWY9IiNsYi0wIi8+PC9nPgo8ZyB0cmFuc2Zvcm09InRyYW5zbGF0ZSgwLDk3MCkiPjx1c2UgeGxpbms6aHJlZj0iI2ItMCIvPjwvZz4KPGcgdHJhbnNmb3JtPSJ0cmFuc2xhdGUoMTk0LDk3MCkiPjx1c2UgeGxpbms6aHJlZj0iI3JiLTAiLz48L2c+CjxnIHRyYW5zZm9ybT0idHJhbnNsYXRlKDI5MSw5NzApIj48dXNlIHhsaW5rOmhyZWY9IiNsYi0wIi8+PC9nPgo8ZyB0cmFuc2Zvcm09InRyYW5zbGF0ZSg1ODIsOTcwKSI+PHVzZSB4bGluazpocmVmPSIjZW1wdHktMCIvPjwvZz4KPGcgdHJhbnNmb3JtPSJ0cmFuc2xhdGUoNzc2LDk3MCkiPjx1c2UgeGxpbms6aHJlZj0iI2ItMCIvPjwvZz4KPGcgdHJhbnNmb3JtPSJ0cmFuc2xhdGUoMTg0Myw5NzApIj48dXNlIHhsaW5rOmhyZWY9IiNuX3JiLTAiLz48L2c+CjxnIHRyYW5zZm9ybT0idHJhbnNsYXRlKDE5NDAsOTcwKSI+PHVzZSB4bGluazpocmVmPSIjYi0wIi8+PC9nPgo8ZyB0cmFuc2Zvcm09InRyYW5zbGF0ZSgyMTM0LDk3MCkiPjx1c2UgeGxpbms6aHJlZj0iI2VtcHR5LTAiLz48L2c+CjxnIHRyYW5zZm9ybT0idHJhbnNsYXRlKDI0MjUsOTcwKSI+PHVzZSB4bGluazpocmVmPSIjci0wIi8+PC9nPgo8ZyB0cmFuc2Zvcm09InRyYW5zbGF0ZSgyNTIyLDk3MCkiPjx1c2UgeGxpbms6aHJlZj0iI3JlY3QtMCIvPjwvZz4KPGcgdHJhbnNmb3JtPSJ0cmFuc2xhdGUoMjYxOSw5NzApIj48dXNlIHhsaW5rOmhyZWY9IiNsLTAiLz48L2c+CjxnIHRyYW5zZm9ybT0idHJhbnNsYXRlKDI4MTMsOTcwKSI+PHVzZSB4bGluazpocmVmPSIjci0wIi8+PC9nPgo8ZyB0cmFuc2Zvcm09InRyYW5zbGF0ZSgyOTEwLDk3MCkiPjx1c2UgeGxpbms6aHJlZj0iI2x0LTAiLz48L2c+CjxnIHRyYW5zZm9ybT0idHJhbnNsYXRlKDMyMDEsOTcwKSI+PHVzZSB4bGluazpocmVmPSIjYi0wIi8+PC9nPgo8ZyB0cmFuc2Zvcm09InRyYW5zbGF0ZSgzMzk1LDk3MCkiPjx1c2UgeGxpbms6aHJlZj0iI3J0LTAiLz48L2c+CjxnIHRyYW5zZm9ybT0idHJhbnNsYXRlKDM0OTIsOTcwKSI+PHVzZSB4bGluazpocmVmPSIjbGItMCIvPjwvZz4KPGcgdHJhbnNmb3JtPSJ0cmFuc2xhdGUoMzY4Niw5NzApIj48dXNlIHhsaW5rOmhyZWY9IiNydC0wIi8+PC9nPgo8ZyB0cmFuc2Zvcm09InRyYW5zbGF0ZSgzNzgzLDk3MCkiPjx1c2UgeGxpbms6aHJlZj0iI3JlY3QtMCIvPjwvZz4KPGcgdHJhbnNmb3JtPSJ0cmFuc2xhdGUoMzg4MCw5NzApIj48dXNlIHhsaW5rOmhyZWY9IiNsdC0wIi8+PC9nPgo8ZyB0cmFuc2Zvcm09InRyYW5zbGF0ZSg0MzY1LDk3MCkiPjx1c2UgeGxpbms6aHJlZj0iI3QtMCIvPjwvZz4KPGcgdHJhbnNmb3JtPSJ0cmFuc2xhdGUoNDU1OSw5NzApIj48dXNlIHhsaW5rOmhyZWY9IiN0LTAiLz48L2c+CjxnIHRyYW5zZm9ybT0idHJhbnNsYXRlKDUwNDQsOTcwKSI+PHVzZSB4bGluazpocmVmPSIjcnQtMCIvPjwvZz4KPGcgdHJhbnNmb3JtPSJ0cmFuc2xhdGUoNTE0MSw5NzApIj48dXNlIHhsaW5rOmhyZWY9IiNsLTAiLz48L2c+CjxnIHRyYW5zZm9ybT0idHJhbnNsYXRlKDUyMzgsOTcwKSI+PHVzZSB4bGluazpocmVmPSIjbl9yYi0wIi8+PC9nPgo8ZyB0cmFuc2Zvcm09InRyYW5zbGF0ZSg1MzM1LDk3MCkiPjx1c2UgeGxpbms6aHJlZj0iI3JiLTAiLz48L2c+CjxnIHRyYW5zZm9ybT0idHJhbnNsYXRlKDU0MzIsOTcwKSI+PHVzZSB4bGluazpocmVmPSIjbC0wIi8+PC9nPgo8ZyB0cmFuc2Zvcm09InRyYW5zbGF0ZSgwLDEwNjcpIj48dXNlIHhsaW5rOmhyZWY9IiNyZWN0LTAiLz48L2c+CjxnIHRyYW5zZm9ybT0idHJhbnNsYXRlKDk3LDEwNjcpIj48dXNlIHhsaW5rOmhyZWY9IiNuX3JiLTAiLz48L2c+CjxnIHRyYW5zZm9ybT0idHJhbnNsYXRlKDE5NCwxMDY3KSI+PHVzZSB4bGluazpocmVmPSIjcmVjdC0wIi8+PC9nPgo8ZyB0cmFuc2Zvcm09InRyYW5zbGF0ZSgyOTEsMTA2NykiPjx1c2UgeGxpbms6aHJlZj0iI3JlY3QtMCIvPjwvZz4KPGcgdHJhbnNmb3JtPSJ0cmFuc2xhdGUoMzg4LDEwNjcpIj48dXNlIHhsaW5rOmhyZWY9IiNsYi0wIi8+PC9nPgo8ZyB0cmFuc2Zvcm09InRyYW5zbGF0ZSg3NzYsMTA2NykiPjx1c2UgeGxpbms6aHJlZj0iI3JlY3QtMCIvPjwvZz4KPGcgdHJhbnNmb3JtPSJ0cmFuc2xhdGUoODczLDEwNjcpIj48dXNlIHhsaW5rOmhyZWY9IiNsYi0wIi8+PC9nPgo8ZyB0cmFuc2Zvcm09InRyYW5zbGF0ZSg5NzAsMTA2NykiPjx1c2UgeGxpbms6aHJlZj0iI25fcmItMCIvPjwvZz4KPGcgdHJhbnNmb3JtPSJ0cmFuc2xhdGUoMTA2NywxMDY3KSI+PHVzZSB4bGluazpocmVmPSIjcmItMCIvPjwvZz4KPGcgdHJhbnNmb3JtPSJ0cmFuc2xhdGUoMTE2NCwxMDY3KSI+PHVzZSB4bGluazpocmVmPSIjcmVjdC0wIi8+PC9nPgo8ZyB0cmFuc2Zvcm09InRyYW5zbGF0ZSgxMjYxLDEwNjcpIj48dXNlIHhsaW5rOmhyZWY9IiNsLTAiLz48L2c+CjxnIHRyYW5zZm9ybT0idHJhbnNsYXRlKDE0NTUsMTA2NykiPjx1c2UgeGxpbms6aHJlZj0iI2VtcHR5LTAiLz48L2c+CjxnIHRyYW5zZm9ybT0idHJhbnNsYXRlKDE3NDYsMTA2NykiPjx1c2UgeGxpbms6aHJlZj0iI3ItMCIvPjwvZz4KPGcgdHJhbnNmb3JtPSJ0cmFuc2xhdGUoMTg0MywxMDY3KSI+PHVzZSB4bGluazpocmVmPSIjcmVjdC0wIi8+PC9nPgo8ZyB0cmFuc2Zvcm09InRyYW5zbGF0ZSgxOTQwLDEwNjcpIj48dXNlIHhsaW5rOmhyZWY9IiNyZWN0LTAiLz48L2c+CjxnIHRyYW5zZm9ybT0idHJhbnNsYXRlKDIyMzEsMTA2NykiPjx1c2UgeGxpbms6aHJlZj0iI25fcmItMCIvPjwvZz4KPGcgdHJhbnNmb3JtPSJ0cmFuc2xhdGUoMjMyOCwxMDY3KSI+PHVzZSB4bGluazpocmVmPSIjYi0wIi8+PC9nPgo8ZyB0cmFuc2Zvcm09InRyYW5zbGF0ZSgyNzE2LDEwNjcpIj48dXNlIHhsaW5rOmhyZWY9IiNiLTAiLz48L2c+CjxnIHRyYW5zZm9ybT0idHJhbnNsYXRlKDMwMDcsMTA2NykiPjx1c2UgeGxpbms6aHJlZj0iI2ItMCIvPjwvZz4KPGcgdHJhbnNmb3JtPSJ0cmFuc2xhdGUoMzIwMSwxMDY3KSI+PHVzZSB4bGluazpocmVmPSIjcmVjdC0wIi8+PC9nPgo8ZyB0cmFuc2Zvcm09InRyYW5zbGF0ZSgzNDkyLDEwNjcpIj48dXNlIHhsaW5rOmhyZWY9IiNydC0wIi8+PC9nPgo8ZyB0cmFuc2Zvcm09InRyYW5zbGF0ZSgzNTg5LDEwNjcpIj48dXNlIHhsaW5rOmhyZWY9IiNsLTAiLz48L2c+CjxnIHRyYW5zZm9ybT0idHJhbnNsYXRlKDM3ODMsMTA2NykiPjx1c2UgeGxpbms6aHJlZj0iI3QtMCIvPjwvZz4KPGcgdHJhbnNmb3JtPSJ0cmFuc2xhdGUoNDA3NCwxMDY3KSI+PHVzZSB4bGluazpocmVmPSIjYi0wIi8+PC9nPgo8ZyB0cmFuc2Zvcm09InRyYW5zbGF0ZSg0MjY4LDEwNjcpIj48dXNlIHhsaW5rOmhyZWY9IiNiLTAiLz48L2c+CjxnIHRyYW5zZm9ybT0idHJhbnNsYXRlKDQ0NjIsMTA2NykiPjx1c2UgeGxpbms6aHJlZj0iI2VtcHR5LTAiLz48L2c+CjxnIHRyYW5zZm9ybT0idHJhbnNsYXRlKDQ3NTMsMTA2NykiPjx1c2UgeGxpbms6aHJlZj0iI2ItMCIvPjwvZz4KPGcgdHJhbnNmb3JtPSJ0cmFuc2xhdGUoNDk0NywxMDY3KSI+PHVzZSB4bGluazpocmVmPSIjZW1wdHktMCIvPjwvZz4KPGcgdHJhbnNmb3JtPSJ0cmFuc2xhdGUoNTIzOCwxMDY3KSI+PHVzZSB4bGluazpocmVmPSIjci0wIi8+PC9nPgo8ZyB0cmFuc2Zvcm09InRyYW5zbGF0ZSg1MzM1LDEwNjcpIj48dXNlIHhsaW5rOmhyZWY9IiNyZWN0LTAiLz48L2c+CjxnIHRyYW5zZm9ybT0idHJhbnNsYXRlKDAsMTE2NCkiPjx1c2UgeGxpbms6aHJlZj0iI3J0LTAiLz48L2c+CjxnIHRyYW5zZm9ybT0idHJhbnNsYXRlKDk3LDExNjQpIj48dXNlIHhsaW5rOmhyZWY9IiNyZWN0LTAiLz48L2c+CjxnIHRyYW5zZm9ybT0idHJhbnNsYXRlKDE5NCwxMTY0KSI+PHVzZSB4bGluazpocmVmPSIjcmVjdC0wIi8+PC9nPgo8ZyB0cmFuc2Zvcm09InRyYW5zbGF0ZSgyOTEsMTE2NCkiPjx1c2UgeGxpbms6aHJlZj0iI3JlY3QtMCIvPjwvZz4KPGcgdHJhbnNmb3JtPSJ0cmFuc2xhdGUoMzg4LDExNjQpIj48dXNlIHhsaW5rOmhyZWY9IiNsdC0wIi8+PC9nPgo8ZyB0cmFuc2Zvcm09InRyYW5zbGF0ZSg1ODIsMTE2NCkiPjx1c2UgeGxpbms6aHJlZj0iI2VtcHR5LTAiLz48L2c+CjxnIHRyYW5zZm9ybT0idHJhbnNsYXRlKDc3NiwxMTY0KSI+PHVzZSB4bGluazpocmVmPSIjcnQtMCIvPjwvZz4KPGcgdHJhbnNmb3JtPSJ0cmFuc2xhdGUoODczLDExNjQpIj48dXNlIHhsaW5rOmhyZWY9IiNyZWN0LTAiLz48L2c+CjxnIHRyYW5zZm9ybT0idHJhbnNsYXRlKDk3MCwxMTY0KSI+PHVzZSB4bGluazpocmVmPSIjcmVjdC0wIi8+PC9nPgo8ZyB0cmFuc2Zvcm09InRyYW5zbGF0ZSgxMDY3LDExNjQpIj48dXNlIHhsaW5rOmhyZWY9IiNsdC0wIi8+PC9nPgo8ZyB0cmFuc2Zvcm09InRyYW5zbGF0ZSgxOTQwLDExNjQpIj48dXNlIHhsaW5rOmhyZWY9IiN0LTAiLz48L2c+CjxnIHRyYW5zZm9ybT0idHJhbnNsYXRlKDIyMzEsMTE2NCkiPjx1c2UgeGxpbms6aHJlZj0iI3JiLTAiLz48L2c+CjxnIHRyYW5zZm9ybT0idHJhbnNsYXRlKDIzMjgsMTE2NCkiPjx1c2UgeGxpbms6aHJlZj0iI2x0LTAiLz48L2c+CjxnIHRyYW5zZm9ybT0idHJhbnNsYXRlKDI2MTksMTE2NCkiPjx1c2UgeGxpbms6aHJlZj0iI25fcmItMCIvPjwvZz4KPGcgdHJhbnNmb3JtPSJ0cmFuc2xhdGUoMjcxNiwxMTY0KSI+PHVzZSB4bGluazpocmVmPSIjcmVjdC0wIi8+PC9nPgo8ZyB0cmFuc2Zvcm09InRyYW5zbGF0ZSgzMDA3LDExNjQpIj48dXNlIHhsaW5rOmhyZWY9IiN0LTAiLz48L2c+CjxnIHRyYW5zZm9ybT0idHJhbnNsYXRlKDMxMDQsMTE2NCkiPjx1c2UgeGxpbms6aHJlZj0iI25fcmItMCIvPjwvZz4KPGcgdHJhbnNmb3JtPSJ0cmFuc2xhdGUoMzIwMSwxMTY0KSI+PHVzZSB4bGluazpocmVmPSIjcmVjdC0wIi8+PC9nPgo8ZyB0cmFuc2Zvcm09InRyYW5zbGF0ZSgzMzk1LDExNjQpIj48dXNlIHhsaW5rOmhyZWY9IiNlbXB0eS0wIi8+PC9nPgo8ZyB0cmFuc2Zvcm09InRyYW5zbGF0ZSgzNjg2LDExNjQpIj48dXNlIHhsaW5rOmhyZWY9IiNiLTAiLz48L2c+CjxnIHRyYW5zZm9ybT0idHJhbnNsYXRlKDM4ODAsMTE2NCkiPjx1c2UgeGxpbms6aHJlZj0iI2VtcHR5LTAiLz48L2c+CjxnIHRyYW5zZm9ybT0idHJhbnNsYXRlKDM5NzcsMTE2NCkiPjx1c2UgeGxpbms6aHJlZj0iI25fcmItMCIvPjwvZz4KPGcgdHJhbnNmb3JtPSJ0cmFuc2xhdGUoNDA3NCwxMTY0KSI+PHVzZSB4bGluazpocmVmPSIjcmVjdC0wIi8+PC9nPgo8ZyB0cmFuc2Zvcm09InRyYW5zbGF0ZSg0MjY4LDExNjQpIj48dXNlIHhsaW5rOmhyZWY9IiN0LTAiLz48L2c+CjxnIHRyYW5zZm9ybT0idHJhbnNsYXRlKDQ1NTksMTE2NCkiPjx1c2UgeGxpbms6aHJlZj0iI2ItMCIvPjwvZz4KPGcgdHJhbnNmb3JtPSJ0cmFuc2xhdGUoNDc1MywxMTY0KSI+PHVzZSB4bGluazpocmVmPSIjdC0wIi8+PC9nPgo8ZyB0cmFuc2Zvcm09InRyYW5zbGF0ZSg1MDQ0LDExNjQpIj48dXNlIHhsaW5rOmhyZWY9IiNyLTAiLz48L2c+CjxnIHRyYW5zZm9ybT0idHJhbnNsYXRlKDUxNDEsMTE2NCkiPjx1c2UgeGxpbms6aHJlZj0iI2xiLTAiLz48L2c+CjxnIHRyYW5zZm9ybT0idHJhbnNsYXRlKDUzMzUsMTE2NCkiPjx1c2UgeGxpbms6aHJlZj0iI3J0LTAiLz48L2c+CjxnIHRyYW5zZm9ybT0idHJhbnNsYXRlKDU0MzIsMTE2NCkiPjx1c2UgeGxpbms6aHJlZj0iI2wtMCIvPjwvZz4KPGcgdHJhbnNmb3JtPSJ0cmFuc2xhdGUoOTcsMTI2MSkiPjx1c2UgeGxpbms6aHJlZj0iI3JlY3QtMCIvPjwvZz4KPGcgdHJhbnNmb3JtPSJ0cmFuc2xhdGUoMTk0LDEyNjEpIj48dXNlIHhsaW5rOmhyZWY9IiNyZWN0LTAiLz48L2c+CjxnIHRyYW5zZm9ybT0idHJhbnNsYXRlKDY3OSwxMjYxKSI+PHVzZSB4bGluazpocmVmPSIjZW1wdHktMCIvPjwvZz4KPGcgdHJhbnNmb3JtPSJ0cmFuc2xhdGUoODczLDEyNjEpIj48dXNlIHhsaW5rOmhyZWY9IiN0LTAiLz48L2c+CjxnIHRyYW5zZm9ybT0idHJhbnNsYXRlKDEwNjcsMTI2MSkiPjx1c2UgeGxpbms6aHJlZj0iI25fcmItMCIvPjwvZz4KPGcgdHJhbnNmb3JtPSJ0cmFuc2xhdGUoMTE2NCwxMjYxKSI+PHVzZSB4bGluazpocmVmPSIjYi0wIi8+PC9nPgo8ZyB0cmFuc2Zvcm09InRyYW5zbGF0ZSgxNTUyLDEyNjEpIj48dXNlIHhsaW5rOmhyZWY9IiNiLTAiLz48L2c+CjxnIHRyYW5zZm9ybT0idHJhbnNsYXRlKDE3NDYsMTI2MSkiPjx1c2UgeGxpbms6aHJlZj0iI3ItMCIvPjwvZz4KPGcgdHJhbnNmb3JtPSJ0cmFuc2xhdGUoMTg0MywxMjYxKSI+PHVzZSB4bGluazpocmVmPSIjbC0wIi8+PC9nPgo8ZyB0cmFuc2Zvcm09InRyYW5zbGF0ZSgyMjMxLDEyNjEpIj48dXNlIHhsaW5rOmhyZWY9IiN0LTAiLz48L2c+CjxnIHRyYW5zZm9ybT0idHJhbnNsYXRlKDI0MjUsMTI2MSkiPjx1c2UgeGxpbms6aHJlZj0iI2VtcHR5LTAiLz48L2c+CjxnIHRyYW5zZm9ybT0idHJhbnNsYXRlKDI1MjIsMTI2MSkiPjx1c2UgeGxpbms6aHJlZj0iI25fcmItMCIvPjwvZz4KPGcgdHJhbnNmb3JtPSJ0cmFuc2xhdGUoMjYxOSwxMjYxKSI+PHVzZSB4bGluazpocmVmPSIjcmItMCIvPjwvZz4KPGcgdHJhbnNmb3JtPSJ0cmFuc2xhdGUoMjcxNiwxMjYxKSI+PHVzZSB4bGluazpocmVmPSIjcmVjdC0wIi8+PC9nPgo8ZyB0cmFuc2Zvcm09InRyYW5zbGF0ZSgyODEzLDEyNjEpIj48dXNlIHhsaW5rOmhyZWY9IiNsYi0wIi8+PC9nPgo8ZyB0cmFuc2Zvcm09InRyYW5zbGF0ZSgzMTA0LDEyNjEpIj48dXNlIHhsaW5rOmhyZWY9IiNyLTAiLz48L2c+CjxnIHRyYW5zZm9ybT0idHJhbnNsYXRlKDMyMDEsMTI2MSkiPjx1c2UgeGxpbms6aHJlZj0iI2x0LTAiLz48L2c+CjxnIHRyYW5zZm9ybT0idHJhbnNsYXRlKDMzOTUsMTI2MSkiPjx1c2UgeGxpbms6aHJlZj0iI25fcmItMCIvPjwvZz4KPGcgdHJhbnNmb3JtPSJ0cmFuc2xhdGUoMzQ5MiwxMjYxKSI+PHVzZSB4bGluazpocmVmPSIjYi0wIi8+PC9nPgo8ZyB0cmFuc2Zvcm09InRyYW5zbGF0ZSgzNTg5LDEyNjEpIj48dXNlIHhsaW5rOmhyZWY9IiNuX3JiLTAiLz48L2c+CjxnIHRyYW5zZm9ybT0idHJhbnNsYXRlKDM2ODYsMTI2MSkiPjx1c2UgeGxpbms6aHJlZj0iI3JlY3QtMCIvPjwvZz4KPGcgdHJhbnNmb3JtPSJ0cmFuc2xhdGUoMzc4MywxMjYxKSI+PHVzZSB4bGluazpocmVmPSIjbC0wIi8+PC9nPgo8ZyB0cmFuc2Zvcm09InRyYW5zbGF0ZSgzOTc3LDEyNjEpIj48dXNlIHhsaW5rOmhyZWY9IiNyLTAiLz48L2c+CjxnIHRyYW5zZm9ybT0idHJhbnNsYXRlKDQwNzQsMTI2MSkiPjx1c2UgeGxpbms6aHJlZj0iI3JlY3QtMCIvPjwvZz4KPGcgdHJhbnNmb3JtPSJ0cmFuc2xhdGUoNDE3MSwxMjYxKSI+PHVzZSB4bGluazpocmVmPSIjbC0wIi8+PC9nPgo8ZyB0cmFuc2Zvcm09InRyYW5zbGF0ZSg0NTU5LDEyNjEpIj48dXNlIHhsaW5rOmhyZWY9IiNydC0wIi8+PC9nPgo8ZyB0cmFuc2Zvcm09InRyYW5zbGF0ZSg0NjU2LDEyNjEpIj48dXNlIHhsaW5rOmhyZWY9IiNsLTAiLz48L2c+CjxnIHRyYW5zZm9ybT0idHJhbnNsYXRlKDQ3NTMsMTI2MSkiPjx1c2UgeGxpbms6aHJlZj0iI25fcmItMCIvPjwvZz4KPGcgdHJhbnNmb3JtPSJ0cmFuc2xhdGUoNDg1MCwxMjYxKSI+PHVzZSB4bGluazpocmVmPSIjYi0wIi8+PC9nPgo8ZyB0cmFuc2Zvcm09InRyYW5zbGF0ZSg1MTQxLDEyNjEpIj48dXNlIHhsaW5rOmhyZWY9IiNyZWN0LTAiLz48L2c+CjxnIHRyYW5zZm9ybT0idHJhbnNsYXRlKDk3LDEzNTgpIj48dXNlIHhsaW5rOmhyZWY9IiNyZWN0LTAiLz48L2c+CjxnIHRyYW5zZm9ybT0idHJhbnNsYXRlKDE5NCwxMzU4KSI+PHVzZSB4bGluazpocmVmPSIjbHQtMCIvPjwvZz4KPGcgdHJhbnNmb3JtPSJ0cmFuc2xhdGUoNDg1LDEzNTgpIj48dXNlIHhsaW5rOmhyZWY9IiNyLTAiLz48L2c+CjxnIHRyYW5zZm9ybT0idHJhbnNsYXRlKDU4MiwxMzU4KSI+PHVzZSB4bGluazpocmVmPSIjbC0wIi8+PC9nPgo8ZyB0cmFuc2Zvcm09InRyYW5zbGF0ZSgxMDY3LDEzNTgpIj48dXNlIHhsaW5rOmhyZWY9IiNyLTAiLz48L2c+CjxnIHRyYW5zZm9ybT0idHJhbnNsYXRlKDExNjQsMTM1OCkiPjx1c2UgeGxpbms6aHJlZj0iI3JlY3QtMCIvPjwvZz4KPGcgdHJhbnNmb3JtPSJ0cmFuc2xhdGUoMTU1MiwxMzU4KSI+PHVzZSB4bGluazpocmVmPSIjdC0wIi8+PC9nPgo8ZyB0cmFuc2Zvcm09InRyYW5zbGF0ZSgxODQzLDEzNTgpIj48dXNlIHhsaW5rOmhyZWY9IiNuX3JiLTAiLz48L2c+CjxnIHRyYW5zZm9ybT0idHJhbnNsYXRlKDE5NDAsMTM1OCkiPjx1c2UgeGxpbms6aHJlZj0iI3JiLTAiLz48L2c+CjxnIHRyYW5zZm9ybT0idHJhbnNsYXRlKDIwMzcsMTM1OCkiPjx1c2UgeGxpbms6aHJlZj0iI3JlY3QtMCIvPjwvZz4KPGcgdHJhbnNmb3JtPSJ0cmFuc2xhdGUoMjEzNCwxMzU4KSI+PHVzZSB4bGluazpocmVmPSIjbGItMCIvPjwvZz4KPGcgdHJhbnNmb3JtPSJ0cmFuc2xhdGUoMjIzMSwxMzU4KSI+PHVzZSB4bGluazpocmVmPSIjbl9yYi0wIi8+PC9nPgo8ZyB0cmFuc2Zvcm09InRyYW5zbGF0ZSgyMzI4LDEzNTgpIj48dXNlIHhsaW5rOmhyZWY9IiNiLTAiLz48L2c+CjxnIHRyYW5zZm9ybT0idHJhbnNsYXRlKDI1MjIsMTM1OCkiPjx1c2UgeGxpbms6aHJlZj0iI3ItMCIvPjwvZz4KPGcgdHJhbnNmb3JtPSJ0cmFuc2xhdGUoMjYxOSwxMzU4KSI+PHVzZSB4bGluazpocmVmPSIjbHQtMCIvPjwvZz4KPGcgdHJhbnNmb3JtPSJ0cmFuc2xhdGUoMjgxMywxMzU4KSI+PHVzZSB4bGluazpocmVmPSIjcmVjdC0wIi8+PC9nPgo8ZyB0cmFuc2Zvcm09InRyYW5zbGF0ZSgzMDA3LDEzNTgpIj48dXNlIHhsaW5rOmhyZWY9IiNlbXB0eS0wIi8+PC9nPgo8ZyB0cmFuc2Zvcm09InRyYW5zbGF0ZSgzMjk4LDEzNTgpIj48dXNlIHhsaW5rOmhyZWY9IiNyYi0wIi8+PC9nPgo8ZyB0cmFuc2Zvcm09InRyYW5zbGF0ZSgzMzk1LDEzNTgpIj48dXNlIHhsaW5rOmhyZWY9IiNyZWN0LTAiLz48L2c+CjxnIHRyYW5zZm9ybT0idHJhbnNsYXRlKDM0OTIsMTM1OCkiPjx1c2UgeGxpbms6aHJlZj0iI3JlY3QtMCIvPjwvZz4KPGcgdHJhbnNmb3JtPSJ0cmFuc2xhdGUoMzU4OSwxMzU4KSI+PHVzZSB4bGluazpocmVmPSIjcmVjdC0wIi8+PC9nPgo8ZyB0cmFuc2Zvcm09InRyYW5zbGF0ZSgzNjg2LDEzNTgpIj48dXNlIHhsaW5rOmhyZWY9IiNyZWN0LTAiLz48L2c+CjxnIHRyYW5zZm9ybT0idHJhbnNsYXRlKDQ3NTMsMTM1OCkiPjx1c2UgeGxpbms6aHJlZj0iI3ItMCIvPjwvZz4KPGcgdHJhbnNmb3JtPSJ0cmFuc2xhdGUoNDg1MCwxMzU4KSI+PHVzZSB4bGluazpocmVmPSIjcmVjdC0wIi8+PC9nPgo8ZyB0cmFuc2Zvcm09InRyYW5zbGF0ZSg1MDQ0LDEzNTgpIj48dXNlIHhsaW5rOmhyZWY9IiNyLTAiLz48L2c+CjxnIHRyYW5zZm9ybT0idHJhbnNsYXRlKDUxNDEsMTM1OCkiPjx1c2UgeGxpbms6aHJlZj0iI3JlY3QtMCIvPjwvZz4KPGcgdHJhbnNmb3JtPSJ0cmFuc2xhdGUoNTIzOCwxMzU4KSI+PHVzZSB4bGluazpocmVmPSIjbGItMCIvPjwvZz4KPGcgdHJhbnNmb3JtPSJ0cmFuc2xhdGUoMCwxNDU1KSI+PHVzZSB4bGluazpocmVmPSIjbl9yYi0wIi8+PC9nPgo8ZyB0cmFuc2Zvcm09InRyYW5zbGF0ZSg5NywxNDU1KSI+PHVzZSB4bGluazpocmVmPSIjcmVjdC0wIi8+PC9nPgo8ZyB0cmFuc2Zvcm09InRyYW5zbGF0ZSgzODgsMTQ1NSkiPjx1c2UgeGxpbms6aHJlZj0iI2VtcHR5LTAiLz48L2c+CjxnIHRyYW5zZm9ybT0idHJhbnNsYXRlKDY3OSwxNDU1KSI+PHVzZSB4bGluazpocmVmPSIjci0wIi8+PC9nPgo8ZyB0cmFuc2Zvcm09InRyYW5zbGF0ZSg3NzYsMTQ1NSkiPjx1c2UgeGxpbms6aHJlZj0iI2wtMCIvPjwvZz4KPGcgdHJhbnNmb3JtPSJ0cmFuc2xhdGUoOTcwLDE0NTUpIj48dXNlIHhsaW5rOmhyZWY9IiNiLTAiLz48L2c+CjxnIHRyYW5zZm9ybT0idHJhbnNsYXRlKDExNjQsMTQ1NSkiPjx1c2UgeGxpbms6aHJlZj0iI3JlY3QtMCIvPjwvZz4KPGcgdHJhbnNmb3JtPSJ0cmFuc2xhdGUoMTY0OSwxNDU1KSI+PHVzZSB4bGluazpocmVmPSIjYi0wIi8+PC9nPgo8ZyB0cmFuc2Zvcm09InRyYW5zbGF0ZSgxNzQ2LDE0NTUpIj48dXNlIHhsaW5rOmhyZWY9IiNuX3JiLTAiLz48L2c+CjxnIHRyYW5zZm9ybT0idHJhbnNsYXRlKDE4NDMsMTQ1NSkiPjx1c2UgeGxpbms6aHJlZj0iI3JiLTAiLz48L2c+CjxnIHRyYW5zZm9ybT0idHJhbnNsYXRlKDE5NDAsMTQ1NSkiPjx1c2UgeGxpbms6aHJlZj0iI2x0LTAiLz48L2c+CjxnIHRyYW5zZm9ybT0idHJhbnNsYXRlKDIxMzQsMTQ1NSkiPjx1c2UgeGxpbms6aHJlZj0iI3J0LTAiLz48L2c+CjxnIHRyYW5zZm9ybT0idHJhbnNsYXRlKDIyMzEsMTQ1NSkiPjx1c2UgeGxpbms6aHJlZj0iI3JlY3QtMCIvPjwvZz4KPGcgdHJhbnNmb3JtPSJ0cmFuc2xhdGUoMjMyOCwxNDU1KSI+PHVzZSB4bGluazpocmVmPSIjbHQtMCIvPjwvZz4KPGcgdHJhbnNmb3JtPSJ0cmFuc2xhdGUoMjcxNiwxNDU1KSI+PHVzZSB4bGluazpocmVmPSIjcmItMCIvPjwvZz4KPGcgdHJhbnNmb3JtPSJ0cmFuc2xhdGUoMjgxMywxNDU1KSI+PHVzZSB4bGluazpocmVmPSIjcmVjdC0wIi8+PC9nPgo8ZyB0cmFuc2Zvcm09InRyYW5zbGF0ZSgzMjk4LDE0NTUpIj48dXNlIHhsaW5rOmhyZWY9IiNyZWN0LTAiLz48L2c+CjxnIHRyYW5zZm9ybT0idHJhbnNsYXRlKDM0OTIsMTQ1NSkiPjx1c2UgeGxpbms6aHJlZj0iI3JlY3QtMCIvPjwvZz4KPGcgdHJhbnNmb3JtPSJ0cmFuc2xhdGUoMzU4OSwxNDU1KSI+PHVzZSB4bGluazpocmVmPSIjcmVjdC0wIi8+PC9nPgo8ZyB0cmFuc2Zvcm09InRyYW5zbGF0ZSgzNjg2LDE0NTUpIj48dXNlIHhsaW5rOmhyZWY9IiNyZWN0LTAiLz48L2c+CjxnIHRyYW5zZm9ybT0idHJhbnNsYXRlKDM3ODMsMTQ1NSkiPjx1c2UgeGxpbms6aHJlZj0iI2wtMCIvPjwvZz4KPGcgdHJhbnNmb3JtPSJ0cmFuc2xhdGUoNDM2NSwxNDU1KSI+PHVzZSB4bGluazpocmVmPSIjZW1wdHktMCIvPjwvZz4KPGcgdHJhbnNmb3JtPSJ0cmFuc2xhdGUoNDQ2MiwxNDU1KSI+PHVzZSB4bGluazpocmVmPSIjbl9yYi0wIi8+PC9nPgo8ZyB0cmFuc2Zvcm09InRyYW5zbGF0ZSg0NTU5LDE0NTUpIj48dXNlIHhsaW5rOmhyZWY9IiNiLTAiLz48L2c+CjxnIHRyYW5zZm9ybT0idHJhbnNsYXRlKDQ4NTAsMTQ1NSkiPjx1c2UgeGxpbms6aHJlZj0iI3JlY3QtMCIvPjwvZz4KPGcgdHJhbnNmb3JtPSJ0cmFuc2xhdGUoNDk0NywxNDU1KSI+PHVzZSB4bGluazpocmVmPSIjbC0wIi8+PC9nPgo8ZyB0cmFuc2Zvcm09InRyYW5zbGF0ZSg1MTQxLDE0NTUpIj48dXNlIHhsaW5rOmhyZWY9IiNydC0wIi8+PC9nPgo8ZyB0cmFuc2Zvcm09InRyYW5zbGF0ZSg1MjM4LDE0NTUpIj48dXNlIHhsaW5rOmhyZWY9IiNsdC0wIi8+PC9nPgo8ZyB0cmFuc2Zvcm09InRyYW5zbGF0ZSgwLDE1NTIpIj48dXNlIHhsaW5rOmhyZWY9IiNyLTAiLz48L2c+CjxnIHRyYW5zZm9ybT0idHJhbnNsYXRlKDk3LDE1NTIpIj48dXNlIHhsaW5rOmhyZWY9IiNsdC0wIi8+PC9nPgo8ZyB0cmFuc2Zvcm09InRyYW5zbGF0ZSgyOTEsMTU1MikiPjx1c2UgeGxpbms6aHJlZj0iI2VtcHR5LTAiLz48L2c+CjxnIHRyYW5zZm9ybT0idHJhbnNsYXRlKDU4MiwxNTUyKSI+PHVzZSB4bGluazpocmVmPSIjZW1wdHktMCIvPjwvZz4KPGcgdHJhbnNmb3JtPSJ0cmFuc2xhdGUoOTcwLDE1NTIpIj48dXNlIHhsaW5rOmhyZWY9IiN0LTAiLz48L2c+CjxnIHRyYW5zZm9ybT0idHJhbnNsYXRlKDExNjQsMTU1MikiPjx1c2UgeGxpbms6aHJlZj0iI3JlY3QtMCIvPjwvZz4KPGcgdHJhbnNmb3JtPSJ0cmFuc2xhdGUoMTQ1NSwxNTUyKSI+PHVzZSB4bGluazpocmVmPSIjZW1wdHktMCIvPjwvZz4KPGcgdHJhbnNmb3JtPSJ0cmFuc2xhdGUoMTY0OSwxNTUyKSI+PHVzZSB4bGluazpocmVmPSIjcnQtMCIvPjwvZz4KPGcgdHJhbnNmb3JtPSJ0cmFuc2xhdGUoMTc0NiwxNTUyKSI+PHVzZSB4bGluazpocmVmPSIjcmVjdC0wIi8+PC9nPgo8ZyB0cmFuc2Zvcm09InRyYW5zbGF0ZSgxODQzLDE1NTIpIj48dXNlIHhsaW5rOmhyZWY9IiNyZWN0LTAiLz48L2c+CjxnIHRyYW5zZm9ybT0idHJhbnNsYXRlKDIyMzEsMTU1MikiPjx1c2UgeGxpbms6aHJlZj0iI3JlY3QtMCIvPjwvZz4KPGcgdHJhbnNmb3JtPSJ0cmFuc2xhdGUoMjYxOSwxNTUyKSI+PHVzZSB4bGluazpocmVmPSIjbl9yYi0wIi8+PC9nPgo8ZyB0cmFuc2Zvcm09InRyYW5zbGF0ZSgyNzE2LDE1NTIpIj48dXNlIHhsaW5rOmhyZWY9IiNyZWN0LTAiLz48L2c+CjxnIHRyYW5zZm9ybT0idHJhbnNsYXRlKDI4MTMsMTU1MikiPjx1c2UgeGxpbms6aHJlZj0iI3JlY3QtMCIvPjwvZz4KPGcgdHJhbnNmb3JtPSJ0cmFuc2xhdGUoMzEwNCwxNTUyKSI+PHVzZSB4bGluazpocmVmPSIjZW1wdHktMCIvPjwvZz4KPGcgdHJhbnNmb3JtPSJ0cmFuc2xhdGUoMzI5OCwxNTUyKSI+PHVzZSB4bGluazpocmVmPSIjdC0wIi8+PC9nPgo8ZyB0cmFuc2Zvcm09InRyYW5zbGF0ZSgzNDkyLDE1NTIpIj48dXNlIHhsaW5rOmhyZWY9IiN0LTAiLz48L2c+CjxnIHRyYW5zZm9ybT0idHJhbnNsYXRlKDQwNzQsMTU1MikiPjx1c2UgeGxpbms6aHJlZj0iI3JiLTAiLz48L2c+CjxnIHRyYW5zZm9ybT0idHJhbnNsYXRlKDQxNzEsMTU1MikiPjx1c2UgeGxpbms6aHJlZj0iI3JlY3QtMCIvPjwvZz4KPGcgdHJhbnNmb3JtPSJ0cmFuc2xhdGUoNDI2OCwxNTUyKSI+PHVzZSB4bGluazpocmVmPSIjbGItMCIvPjwvZz4KPGcgdHJhbnNmb3JtPSJ0cmFuc2xhdGUoNDM2NSwxNTUyKSI+PHVzZSB4bGluazpocmVmPSIjbl9yYi0wIi8+PC9nPgo8ZyB0cmFuc2Zvcm09InRyYW5zbGF0ZSg0NDYyLDE1NTIpIj48dXNlIHhsaW5rOmhyZWY9IiNyYi0wIi8+PC9nPgo8ZyB0cmFuc2Zvcm09InRyYW5zbGF0ZSg0NTU5LDE1NTIpIj48dXNlIHhsaW5rOmhyZWY9IiNsdC0wIi8+PC9nPgo8ZyB0cmFuc2Zvcm09InRyYW5zbGF0ZSg0NjU2LDE1NTIpIj48dXNlIHhsaW5rOmhyZWY9IiNuX3JiLTAiLz48L2c+CjxnIHRyYW5zZm9ybT0idHJhbnNsYXRlKDQ3NTMsMTU1MikiPjx1c2UgeGxpbms6aHJlZj0iI3JiLTAiLz48L2c+CjxnIHRyYW5zZm9ybT0idHJhbnNsYXRlKDQ4NTAsMTU1MikiPjx1c2UgeGxpbms6aHJlZj0iI2x0LTAiLz48L2c+CjxnIHRyYW5zZm9ybT0idHJhbnNsYXRlKDU0MzIsMTU1MikiPjx1c2UgeGxpbms6aHJlZj0iI2ItMCIvPjwvZz4KPGcgdHJhbnNmb3JtPSJ0cmFuc2xhdGUoOTcsMTY0OSkiPjx1c2UgeGxpbms6aHJlZj0iI25fcmItMCIvPjwvZz4KPGcgdHJhbnNmb3JtPSJ0cmFuc2xhdGUoMTk0LDE2NDkpIj48dXNlIHhsaW5rOmhyZWY9IiNiLTAiLz48L2c+CjxnIHRyYW5zZm9ybT0idHJhbnNsYXRlKDM4OCwxNjQ5KSI+PHVzZSB4bGluazpocmVmPSIjYi0wIi8+PC9nPgo8ZyB0cmFuc2Zvcm09InRyYW5zbGF0ZSg2NzksMTY0OSkiPjx1c2UgeGxpbms6aHJlZj0iI3ItMCIvPjwvZz4KPGcgdHJhbnNmb3JtPSJ0cmFuc2xhdGUoNzc2LDE2NDkpIj48dXNlIHhsaW5rOmhyZWY9IiNsLTAiLz48L2c+CjxnIHRyYW5zZm9ybT0idHJhbnNsYXRlKDExNjQsMTY0OSkiPjx1c2UgeGxpbms6aHJlZj0iI3QtMCIvPjwvZz4KPGcgdHJhbnNmb3JtPSJ0cmFuc2xhdGUoMTM1OCwxNjQ5KSI+PHVzZSB4bGluazpocmVmPSIjZW1wdHktMCIvPjwvZz4KPGcgdHJhbnNmb3JtPSJ0cmFuc2xhdGUoMTU1MiwxNjQ5KSI+PHVzZSB4bGluazpocmVmPSIjZW1wdHktMCIvPjwvZz4KPGcgdHJhbnNmb3JtPSJ0cmFuc2xhdGUoMTg0MywxNjQ5KSI+PHVzZSB4bGluazpocmVmPSIjcmVjdC0wIi8+PC9nPgo8ZyB0cmFuc2Zvcm09InRyYW5zbGF0ZSgyMTM0LDE2NDkpIj48dXNlIHhsaW5rOmhyZWY9IiNuX3JiLTAiLz48L2c+CjxnIHRyYW5zZm9ybT0idHJhbnNsYXRlKDIyMzEsMTY0OSkiPjx1c2UgeGxpbms6aHJlZj0iI3JlY3QtMCIvPjwvZz4KPGcgdHJhbnNmb3JtPSJ0cmFuc2xhdGUoMjMyOCwxNjQ5KSI+PHVzZSB4bGluazpocmVmPSIjbC0wIi8+PC9nPgo8ZyB0cmFuc2Zvcm09InRyYW5zbGF0ZSgyNTIyLDE2NDkpIj48dXNlIHhsaW5rOmhyZWY9IiNyYi0wIi8+PC9nPgo8ZyB0cmFuc2Zvcm09InRyYW5zbGF0ZSgyNjE5LDE2NDkpIj48dXNlIHhsaW5rOmhyZWY9IiNyZWN0LTAiLz48L2c+CjxnIHRyYW5zZm9ybT0idHJhbnNsYXRlKDI3MTYsMTY0OSkiPjx1c2UgeGxpbms6aHJlZj0iI3JlY3QtMCIvPjwvZz4KPGcgdHJhbnNmb3JtPSJ0cmFuc2xhdGUoMjgxMywxNjQ5KSI+PHVzZSB4bGluazpocmVmPSIjcmVjdC0wIi8+PC9nPgo8ZyB0cmFuc2Zvcm09InRyYW5zbGF0ZSgzNzgzLDE2NDkpIj48dXNlIHhsaW5rOmhyZWY9IiNlbXB0eS0wIi8+PC9nPgo8ZyB0cmFuc2Zvcm09InRyYW5zbGF0ZSg0MDc0LDE2NDkpIj48dXNlIHhsaW5rOmhyZWY9IiNydC0wIi8+PC9nPgo8ZyB0cmFuc2Zvcm09InRyYW5zbGF0ZSg0MTcxLDE2NDkpIj48dXNlIHhsaW5rOmhyZWY9IiNyZWN0LTAiLz48L2c+CjxnIHRyYW5zZm9ybT0idHJhbnNsYXRlKDQyNjgsMTY0OSkiPjx1c2UgeGxpbms6aHJlZj0iI3JlY3QtMCIvPjwvZz4KPGcgdHJhbnNmb3JtPSJ0cmFuc2xhdGUoNDM2NSwxNjQ5KSI+PHVzZSB4bGluazpocmVmPSIjcmVjdC0wIi8+PC9nPgo8ZyB0cmFuc2Zvcm09InRyYW5zbGF0ZSg0NDYyLDE2NDkpIj48dXNlIHhsaW5rOmhyZWY9IiNsdC0wIi8+PC9nPgo8ZyB0cmFuc2Zvcm09InRyYW5zbGF0ZSg0NTU5LDE2NDkpIj48dXNlIHhsaW5rOmhyZWY9IiNuX3JiLTAiLz48L2c+CjxnIHRyYW5zZm9ybT0idHJhbnNsYXRlKDQ2NTYsMTY0OSkiPjx1c2UgeGxpbms6aHJlZj0iI3JiLTAiLz48L2c+CjxnIHRyYW5zZm9ybT0idHJhbnNsYXRlKDQ3NTMsMTY0OSkiPjx1c2UgeGxpbms6aHJlZj0iI2x0LTAiLz48L2c+CjxnIHRyYW5zZm9ybT0idHJhbnNsYXRlKDQ5NDcsMTY0OSkiPjx1c2UgeGxpbms6aHJlZj0iI3ItMCIvPjwvZz4KPGcgdHJhbnNmb3JtPSJ0cmFuc2xhdGUoNTA0NCwxNjQ5KSI+PHVzZSB4bGluazpocmVmPSIjcmVjdC0wIi8+PC9nPgo8ZyB0cmFuc2Zvcm09InRyYW5zbGF0ZSg1MTQxLDE2NDkpIj48dXNlIHhsaW5rOmhyZWY9IiNsYi0wIi8+PC9nPgo8ZyB0cmFuc2Zvcm09InRyYW5zbGF0ZSg1NDMyLDE2NDkpIj48dXNlIHhsaW5rOmhyZWY9IiNyZWN0LTAiLz48L2c+CjxnIHRyYW5zZm9ybT0idHJhbnNsYXRlKDk3LDE3NDYpIj48dXNlIHhsaW5rOmhyZWY9IiNyLTAiLz48L2c+CjxnIHRyYW5zZm9ybT0idHJhbnNsYXRlKDE5NCwxNzQ2KSI+PHVzZSB4bGluazpocmVmPSIjbHQtMCIvPjwvZz4KPGcgdHJhbnNmb3JtPSJ0cmFuc2xhdGUoMzg4LDE3NDYpIj48dXNlIHhsaW5rOmhyZWY9IiN0LTAiLz48L2c+CjxnIHRyYW5zZm9ybT0idHJhbnNsYXRlKDU4MiwxNzQ2KSI+PHVzZSB4bGluazpocmVmPSIjZW1wdHktMCIvPjwvZz4KPGcgdHJhbnNmb3JtPSJ0cmFuc2xhdGUoODczLDE3NDYpIj48dXNlIHhsaW5rOmhyZWY9IiNyYi0wIi8+PC9nPgo8ZyB0cmFuc2Zvcm09InRyYW5zbGF0ZSg5NzAsMTc0NikiPjx1c2UgeGxpbms6aHJlZj0iI3JlY3QtMCIvPjwvZz4KPGcgdHJhbnNmb3JtPSJ0cmFuc2xhdGUoMTA2NywxNzQ2KSI+PHVzZSB4bGluazpocmVmPSIjbC0wIi8+PC9nPgo8ZyB0cmFuc2Zvcm09InRyYW5zbGF0ZSgxODQzLDE3NDYpIj48dXNlIHhsaW5rOmhyZWY9IiNydC0wIi8+PC9nPgo8ZyB0cmFuc2Zvcm09InRyYW5zbGF0ZSgxOTQwLDE3NDYpIj48dXNlIHhsaW5rOmhyZWY9IiNyZWN0LTAiLz48L2c+CjxnIHRyYW5zZm9ybT0idHJhbnNsYXRlKDIwMzcsMTc0NikiPjx1c2UgeGxpbms6aHJlZj0iI3JlY3QtMCIvPjwvZz4KPGcgdHJhbnNmb3JtPSJ0cmFuc2xhdGUoMjEzNCwxNzQ2KSI+PHVzZSB4bGluazpocmVmPSIjcmVjdC0wIi8+PC9nPgo8ZyB0cmFuc2Zvcm09InRyYW5zbGF0ZSgyMjMxLDE3NDYpIj48dXNlIHhsaW5rOmhyZWY9IiNsdC0wIi8+PC9nPgo8ZyB0cmFuc2Zvcm09InRyYW5zbGF0ZSgyNTIyLDE3NDYpIj48dXNlIHhsaW5rOmhyZWY9IiN0LTAiLz48L2c+CjxnIHRyYW5zZm9ybT0idHJhbnNsYXRlKDI4MTMsMTc0NikiPjx1c2UgeGxpbms6aHJlZj0iI3QtMCIvPjwvZz4KPGcgdHJhbnNmb3JtPSJ0cmFuc2xhdGUoMjkxMCwxNzQ2KSI+PHVzZSB4bGluazpocmVmPSIjbl9yYi0wIi8+PC9nPgo8ZyB0cmFuc2Zvcm09InRyYW5zbGF0ZSgzMDA3LDE3NDYpIj48dXNlIHhsaW5rOmhyZWY9IiNiLTAiLz48L2c+CjxnIHRyYW5zZm9ybT0idHJhbnNsYXRlKDMzOTUsMTc0NikiPjx1c2UgeGxpbms6aHJlZj0iI3ItMCIvPjwvZz4KPGcgdHJhbnNmb3JtPSJ0cmFuc2xhdGUoMzQ5MiwxNzQ2KSI+PHVzZSB4bGluazpocmVmPSIjcmVjdC0wIi8+PC9nPgo8ZyB0cmFuc2Zvcm09InRyYW5zbGF0ZSgzNTg5LDE3NDYpIj48dXNlIHhsaW5rOmhyZWY9IiNsYi0wIi8+PC9nPgo8ZyB0cmFuc2Zvcm09InRyYW5zbGF0ZSg0MTcxLDE3NDYpIj48dXNlIHhsaW5rOmhyZWY9IiNyZWN0LTAiLz48L2c+CjxnIHRyYW5zZm9ybT0idHJhbnNsYXRlKDQyNjgsMTc0NikiPjx1c2UgeGxpbms6aHJlZj0iI3JlY3QtMCIvPjwvZz4KPGcgdHJhbnNmb3JtPSJ0cmFuc2xhdGUoNDM2NSwxNzQ2KSI+PHVzZSB4bGluazpocmVmPSIjcmVjdC0wIi8+PC9nPgo8ZyB0cmFuc2Zvcm09InRyYW5zbGF0ZSg0NTU5LDE3NDYpIj48dXNlIHhsaW5rOmhyZWY9IiNyYi0wIi8+PC9nPgo8ZyB0cmFuc2Zvcm09InRyYW5zbGF0ZSg0NjU2LDE3NDYpIj48dXNlIHhsaW5rOmhyZWY9IiNyZWN0LTAiLz48L2c+CjxnIHRyYW5zZm9ybT0idHJhbnNsYXRlKDUxNDEsMTc0NikiPjx1c2UgeGxpbms6aHJlZj0iI3J0LTAiLz48L2c+CjxnIHRyYW5zZm9ybT0idHJhbnNsYXRlKDUyMzgsMTc0NikiPjx1c2UgeGxpbms6aHJlZj0iI2xiLTAiLz48L2c+CjxnIHRyYW5zZm9ybT0idHJhbnNsYXRlKDU0MzIsMTc0NikiPjx1c2UgeGxpbms6aHJlZj0iI3QtMCIvPjwvZz4KPGcgdHJhbnNmb3JtPSJ0cmFuc2xhdGUoMCwxODQzKSI+PHVzZSB4bGluazpocmVmPSIjYi0wIi8+PC9nPgo8ZyB0cmFuc2Zvcm09InRyYW5zbGF0ZSgyOTEsMTg0MykiPjx1c2UgeGxpbms6aHJlZj0iI2ItMCIvPjwvZz4KPGcgdHJhbnNmb3JtPSJ0cmFuc2xhdGUoODczLDE4NDMpIj48dXNlIHhsaW5rOmhyZWY9IiN0LTAiLz48L2c+CjxnIHRyYW5zZm9ybT0idHJhbnNsYXRlKDExNjQsMTg0MykiPjx1c2UgeGxpbms6aHJlZj0iI3ItMCIvPjwvZz4KPGcgdHJhbnNmb3JtPSJ0cmFuc2xhdGUoMTI2MSwxODQzKSI+PHVzZSB4bGluazpocmVmPSIjcmVjdC0wIi8+PC9nPgo8ZyB0cmFuc2Zvcm09InRyYW5zbGF0ZSgxMzU4LDE4NDMpIj48dXNlIHhsaW5rOmhyZWY9IiNyZWN0LTAiLz48L2c+CjxnIHRyYW5zZm9ybT0idHJhbnNsYXRlKDE0NTUsMTg0MykiPjx1c2UgeGxpbms6aHJlZj0iI3JlY3QtMCIvPjwvZz4KPGcgdHJhbnNmb3JtPSJ0cmFuc2xhdGUoMTU1MiwxODQzKSI+PHVzZSB4bGluazpocmVmPSIjbC0wIi8+PC9nPgo8ZyB0cmFuc2Zvcm09InRyYW5zbGF0ZSgxNzQ2LDE4NDMpIj48dXNlIHhsaW5rOmhyZWY9IiNlbXB0eS0wIi8+PC9nPgo8ZyB0cmFuc2Zvcm09InRyYW5zbGF0ZSgyMTM0LDE4NDMpIj48dXNlIHhsaW5rOmhyZWY9IiN0LTAiLz48L2c+CjxnIHRyYW5zZm9ybT0idHJhbnNsYXRlKDIzMjgsMTg0MykiPjx1c2UgeGxpbms6aHJlZj0iI3ItMCIvPjwvZz4KPGcgdHJhbnNmb3JtPSJ0cmFuc2xhdGUoMjQyNSwxODQzKSI+PHVzZSB4bGluazpocmVmPSIjbGItMCIvPjwvZz4KPGcgdHJhbnNmb3JtPSJ0cmFuc2xhdGUoMjYxOSwxODQzKSI+PHVzZSB4bGluazpocmVmPSIjcmItMCIvPjwvZz4KPGcgdHJhbnNmb3JtPSJ0cmFuc2xhdGUoMjcxNiwxODQzKSI+PHVzZSB4bGluazpocmVmPSIjbC0wIi8+PC9nPgo8ZyB0cmFuc2Zvcm09InRyYW5zbGF0ZSgyOTEwLDE4NDMpIj48dXNlIHhsaW5rOmhyZWY9IiNyLTAiLz48L2c+CjxnIHRyYW5zZm9ybT0idHJhbnNsYXRlKDMwMDcsMTg0MykiPjx1c2UgeGxpbms6aHJlZj0iI3JlY3QtMCIvPjwvZz4KPGcgdHJhbnNmb3JtPSJ0cmFuc2xhdGUoMzIwMSwxODQzKSI+PHVzZSB4bGluazpocmVmPSIjci0wIi8+PC9nPgo8ZyB0cmFuc2Zvcm09InRyYW5zbGF0ZSgzMjk4LDE4NDMpIj48dXNlIHhsaW5rOmhyZWY9IiNsLTAiLz48L2c+CjxnIHRyYW5zZm9ybT0idHJhbnNsYXRlKDM0OTIsMTg0MykiPjx1c2UgeGxpbms6aHJlZj0iI3J0LTAiLz48L2c+CjxnIHRyYW5zZm9ybT0idHJhbnNsYXRlKDM1ODksMTg0MykiPjx1c2UgeGxpbms6aHJlZj0iI3JlY3QtMCIvPjwvZz4KPGcgdHJhbnNmb3JtPSJ0cmFuc2xhdGUoMzY4NiwxODQzKSI+PHVzZSB4bGluazpocmVmPSIjbGItMCIvPjwvZz4KPGcgdHJhbnNmb3JtPSJ0cmFuc2xhdGUoMzg4MCwxODQzKSI+PHVzZSB4bGluazpocmVmPSIjYi0wIi8+PC9nPgo8ZyB0cmFuc2Zvcm09InRyYW5zbGF0ZSgzOTc3LDE4NDMpIj48dXNlIHhsaW5rOmhyZWY9IiNuX3JiLTAiLz48L2c+CjxnIHRyYW5zZm9ybT0idHJhbnNsYXRlKDQwNzQsMTg0MykiPjx1c2UgeGxpbms6aHJlZj0iI3JiLTAiLz48L2c+CjxnIHRyYW5zZm9ybT0idHJhbnNsYXRlKDQxNzEsMTg0MykiPjx1c2UgeGxpbms6aHJlZj0iI2x0LTAiLz48L2c+CjxnIHRyYW5zZm9ybT0idHJhbnNsYXRlKDQzNjUsMTg0MykiPjx1c2UgeGxpbms6aHJlZj0iI3JlY3QtMCIvPjwvZz4KPGcgdHJhbnNmb3JtPSJ0cmFuc2xhdGUoNDU1OSwxODQzKSI+PHVzZSB4bGluazpocmVmPSIjcnQtMCIvPjwvZz4KPGcgdHJhbnNmb3JtPSJ0cmFuc2xhdGUoNDY1NiwxODQzKSI+PHVzZSB4bGluazpocmVmPSIjcmVjdC0wIi8+PC9nPgo8ZyB0cmFuc2Zvcm09InRyYW5zbGF0ZSg0NzUzLDE4NDMpIj48dXNlIHhsaW5rOmhyZWY9IiNsLTAiLz48L2c+CjxnIHRyYW5zZm9ybT0idHJhbnNsYXRlKDUwNDQsMTg0MykiPjx1c2UgeGxpbms6aHJlZj0iI2ItMCIvPjwvZz4KPGcgdHJhbnNmb3JtPSJ0cmFuc2xhdGUoNTIzOCwxODQzKSI+PHVzZSB4bGluazpocmVmPSIjdC0wIi8+PC9nPgo8ZyB0cmFuc2Zvcm09InRyYW5zbGF0ZSgwLDE5NDApIj48dXNlIHhsaW5rOmhyZWY9IiNyZWN0LTAiLz48L2c+CjxnIHRyYW5zZm9ybT0idHJhbnNsYXRlKDk3LDE5NDApIj48dXNlIHhsaW5rOmhyZWY9IiNsYi0wIi8+PC9nPgo8ZyB0cmFuc2Zvcm09InRyYW5zbGF0ZSgyOTEsMTk0MCkiPjx1c2UgeGxpbms6aHJlZj0iI3QtMCIvPjwvZz4KPGcgdHJhbnNmb3JtPSJ0cmFuc2xhdGUoMzg4LDE5NDApIj48dXNlIHhsaW5rOmhyZWY9IiNuX3JiLTAiLz48L2c+CjxnIHRyYW5zZm9ybT0idHJhbnNsYXRlKDQ4NSwxOTQwKSI+PHVzZSB4bGluazpocmVmPSIjcmItMCIvPjwvZz4KPGcgdHJhbnNmb3JtPSJ0cmFuc2xhdGUoNTgyLDE5NDApIj48dXNlIHhsaW5rOmhyZWY9IiNyZWN0LTAiLz48L2c+CjxnIHRyYW5zZm9ybT0idHJhbnNsYXRlKDY3OSwxOTQwKSI+PHVzZSB4bGluazpocmVmPSIjbC0wIi8+PC9nPgo8ZyB0cmFuc2Zvcm09InRyYW5zbGF0ZSgxNDU1LDE5NDApIj48dXNlIHhsaW5rOmhyZWY9IiN0LTAiLz48L2c+CjxnIHRyYW5zZm9ybT0idHJhbnNsYXRlKDE5NDAsMTk0MCkiPjx1c2UgeGxpbms6aHJlZj0iI3ItMCIvPjwvZz4KPGcgdHJhbnNmb3JtPSJ0cmFuc2xhdGUoMjAzNywxOTQwKSI+PHVzZSB4bGluazpocmVmPSIjbGItMCIvPjwvZz4KPGcgdHJhbnNmb3JtPSJ0cmFuc2xhdGUoMjQyNSwxOTQwKSI+PHVzZSB4bGluazpocmVmPSIjcmVjdC0wIi8+PC9nPgo8ZyB0cmFuc2Zvcm09InRyYW5zbGF0ZSgyNjE5LDE5NDApIj48dXNlIHhsaW5rOmhyZWY9IiNyZWN0LTAiLz48L2c+CjxnIHRyYW5zZm9ybT0idHJhbnNsYXRlKDMwMDcsMTk0MCkiPjx1c2UgeGxpbms6aHJlZj0iI3JlY3QtMCIvPjwvZz4KPGcgdHJhbnNmb3JtPSJ0cmFuc2xhdGUoMzEwNCwxOTQwKSI+PHVzZSB4bGluazpocmVmPSIjbC0wIi8+PC9nPgo8ZyB0cmFuc2Zvcm09InRyYW5zbGF0ZSgzNjg2LDE5NDApIj48dXNlIHhsaW5rOmhyZWY9IiNyZWN0LTAiLz48L2c+CjxnIHRyYW5zZm9ybT0idHJhbnNsYXRlKDM4ODAsMTk0MCkiPjx1c2UgeGxpbms6aHJlZj0iI3JlY3QtMCIvPjwvZz4KPGcgdHJhbnNmb3JtPSJ0cmFuc2xhdGUoMzk3NywxOTQwKSI+PHVzZSB4bGluazpocmVmPSIjcmVjdC0wIi8+PC9nPgo8ZyB0cmFuc2Zvcm09InRyYW5zbGF0ZSg0MDc0LDE5NDApIj48dXNlIHhsaW5rOmhyZWY9IiNyZWN0LTAiLz48L2c+CjxnIHRyYW5zZm9ybT0idHJhbnNsYXRlKDQzNjUsMTk0MCkiPjx1c2UgeGxpbms6aHJlZj0iI3JlY3QtMCIvPjwvZz4KPGcgdHJhbnNmb3JtPSJ0cmFuc2xhdGUoNDQ2MiwxOTQwKSI+PHVzZSB4bGluazpocmVmPSIjbGItMCIvPjwvZz4KPGcgdHJhbnNmb3JtPSJ0cmFuc2xhdGUoNDc1MywxOTQwKSI+PHVzZSB4bGluazpocmVmPSIjbl9yYi0wIi8+PC9nPgo8ZyB0cmFuc2Zvcm09InRyYW5zbGF0ZSg0ODUwLDE5NDApIj48dXNlIHhsaW5rOmhyZWY9IiNiLTAiLz48L2c+CjxnIHRyYW5zZm9ybT0idHJhbnNsYXRlKDUwNDQsMTk0MCkiPjx1c2UgeGxpbms6aHJlZj0iI3QtMCIvPjwvZz4KPGcgdHJhbnNmb3JtPSJ0cmFuc2xhdGUoNTQzMiwxOTQwKSI+PHVzZSB4bGluazpocmVmPSIjZW1wdHktMCIvPjwvZz4KPGcgdHJhbnNmb3JtPSJ0cmFuc2xhdGUoMCwyMDM3KSI+PHVzZSB4bGluazpocmVmPSIjcmVjdC0wIi8+PC9nPgo8ZyB0cmFuc2Zvcm09InRyYW5zbGF0ZSg5NywyMDM3KSI+PHVzZSB4bGluazpocmVmPSIjcmVjdC0wIi8+PC9nPgo8ZyB0cmFuc2Zvcm09InRyYW5zbGF0ZSgxOTQsMjAzNykiPjx1c2UgeGxpbms6aHJlZj0iI2xiLTAiLz48L2c+CjxnIHRyYW5zZm9ybT0idHJhbnNsYXRlKDM4OCwyMDM3KSI+PHVzZSB4bGluazpocmVmPSIjci0wIi8+PC9nPgo8ZyB0cmFuc2Zvcm09InRyYW5zbGF0ZSg0ODUsMjAzNykiPjx1c2UgeGxpbms6aHJlZj0iI2x0LTAiLz48L2c+CjxnIHRyYW5zZm9ybT0idHJhbnNsYXRlKDg3MywyMDM3KSI+PHVzZSB4bGluazpocmVmPSIjcmItMCIvPjwvZz4KPGcgdHJhbnNmb3JtPSJ0cmFuc2xhdGUoOTcwLDIwMzcpIj48dXNlIHhsaW5rOmhyZWY9IiNsLTAiLz48L2c+CjxnIHRyYW5zZm9ybT0idHJhbnNsYXRlKDExNjQsMjAzNykiPjx1c2UgeGxpbms6aHJlZj0iI25fcmItMCIvPjwvZz4KPGcgdHJhbnNmb3JtPSJ0cmFuc2xhdGUoMTI2MSwyMDM3KSI+PHVzZSB4bGluazpocmVmPSIjYi0wIi8+PC9nPgo8ZyB0cmFuc2Zvcm09InRyYW5zbGF0ZSgyMDM3LDIwMzcpIj48dXNlIHhsaW5rOmhyZWY9IiNydC0wIi8+PC9nPgo8ZyB0cmFuc2Zvcm09InRyYW5zbGF0ZSgyMTM0LDIwMzcpIj48dXNlIHhsaW5rOmhyZWY9IiNyZWN0LTAiLz48L2c+CjxnIHRyYW5zZm9ybT0idHJhbnNsYXRlKDIyMzEsMjAzNykiPjx1c2UgeGxpbms6aHJlZj0iI2wtMCIvPjwvZz4KPGcgdHJhbnNmb3JtPSJ0cmFuc2xhdGUoMjQyNSwyMDM3KSI+PHVzZSB4bGluazpocmVmPSIjdC0wIi8+PC9nPgo8ZyB0cmFuc2Zvcm09InRyYW5zbGF0ZSgyNTIyLDIwMzcpIj48dXNlIHhsaW5rOmhyZWY9IiNuX3JiLTAiLz48L2c+CjxnIHRyYW5zZm9ybT0idHJhbnNsYXRlKDI2MTksMjAzNykiPjx1c2UgeGxpbms6aHJlZj0iI3JlY3QtMCIvPjwvZz4KPGcgdHJhbnNmb3JtPSJ0cmFuc2xhdGUoMzAwNywyMDM3KSI+PHVzZSB4bGluazpocmVmPSIjcmVjdC0wIi8+PC9nPgo8ZyB0cmFuc2Zvcm09InRyYW5zbGF0ZSgzMjAxLDIwMzcpIj48dXNlIHhsaW5rOmhyZWY9IiNyLTAiLz48L2c+CjxnIHRyYW5zZm9ybT0idHJhbnNsYXRlKDMyOTgsMjAzNykiPjx1c2UgeGxpbms6aHJlZj0iI3JlY3QtMCIvPjwvZz4KPGcgdHJhbnNmb3JtPSJ0cmFuc2xhdGUoMzM5NSwyMDM3KSI+PHVzZSB4bGluazpocmVmPSIjbC0wIi8+PC9nPgo8ZyB0cmFuc2Zvcm09InRyYW5zbGF0ZSgzNTg5LDIwMzcpIj48dXNlIHhsaW5rOmhyZWY9IiNyYi0wIi8+PC9nPgo8ZyB0cmFuc2Zvcm09InRyYW5zbGF0ZSgzNjg2LDIwMzcpIj48dXNlIHhsaW5rOmhyZWY9IiNsdC0wIi8+PC9nPgo8ZyB0cmFuc2Zvcm09InRyYW5zbGF0ZSgzODgwLDIwMzcpIj48dXNlIHhsaW5rOmhyZWY9IiNydC0wIi8+PC9nPgo8ZyB0cmFuc2Zvcm09InRyYW5zbGF0ZSgzOTc3LDIwMzcpIj48dXNlIHhsaW5rOmhyZWY9IiNyZWN0LTAiLz48L2c+CjxnIHRyYW5zZm9ybT0idHJhbnNsYXRlKDQwNzQsMjAzNykiPjx1c2UgeGxpbms6aHJlZj0iI2x0LTAiLz48L2c+CjxnIHRyYW5zZm9ybT0idHJhbnNsYXRlKDQzNjUsMjAzNykiPjx1c2UgeGxpbms6aHJlZj0iI3J0LTAiLz48L2c+CjxnIHRyYW5zZm9ybT0idHJhbnNsYXRlKDQ0NjIsMjAzNykiPjx1c2UgeGxpbms6aHJlZj0iI3JlY3QtMCIvPjwvZz4KPGcgdHJhbnNmb3JtPSJ0cmFuc2xhdGUoNDU1OSwyMDM3KSI+PHVzZSB4bGluazpocmVmPSIjcmVjdC0wIi8+PC9nPgo8ZyB0cmFuc2Zvcm09InRyYW5zbGF0ZSg0NjU2LDIwMzcpIj48dXNlIHhsaW5rOmhyZWY9IiNyZWN0LTAiLz48L2c+CjxnIHRyYW5zZm9ybT0idHJhbnNsYXRlKDQ3NTMsMjAzNykiPjx1c2UgeGxpbms6aHJlZj0iI3JlY3QtMCIvPjwvZz4KPGcgdHJhbnNmb3JtPSJ0cmFuc2xhdGUoNDg1MCwyMDM3KSI+PHVzZSB4bGluazpocmVmPSIjcmVjdC0wIi8+PC9nPgo8ZyB0cmFuc2Zvcm09InRyYW5zbGF0ZSg0OTQ3LDIwMzcpIj48dXNlIHhsaW5rOmhyZWY9IiNsLTAiLz48L2c+CjxnIHRyYW5zZm9ybT0idHJhbnNsYXRlKDUyMzgsMjAzNykiPjx1c2UgeGxpbms6aHJlZj0iI25fcmItMCIvPjwvZz4KPGcgdHJhbnNmb3JtPSJ0cmFuc2xhdGUoNTMzNSwyMDM3KSI+PHVzZSB4bGluazpocmVmPSIjYi0wIi8+PC9nPgo8ZyB0cmFuc2Zvcm09InRyYW5zbGF0ZSgwLDIxMzQpIj48dXNlIHhsaW5rOmhyZWY9IiN0LTAiLz48L2c+CjxnIHRyYW5zZm9ybT0idHJhbnNsYXRlKDE5NCwyMTM0KSI+PHVzZSB4bGluazpocmVmPSIjcnQtMCIvPjwvZz4KPGcgdHJhbnNmb3JtPSJ0cmFuc2xhdGUoMjkxLDIxMzQpIj48dXNlIHhsaW5rOmhyZWY9IiNsYi0wIi8+PC9nPgo8ZyB0cmFuc2Zvcm09InRyYW5zbGF0ZSg1ODIsMjEzNCkiPjx1c2UgeGxpbms6aHJlZj0iI2VtcHR5LTAiLz48L2c+CjxnIHRyYW5zZm9ybT0idHJhbnNsYXRlKDg3MywyMTM0KSI+PHVzZSB4bGluazpocmVmPSIjdC0wIi8+PC9nPgo8ZyB0cmFuc2Zvcm09InRyYW5zbGF0ZSg5NzAsMjEzNCkiPjx1c2UgeGxpbms6aHJlZj0iI25fcmItMCIvPjwvZz4KPGcgdHJhbnNmb3JtPSJ0cmFuc2xhdGUoMTA2NywyMTM0KSI+PHVzZSB4bGluazpocmVmPSIjcmItMCIvPjwvZz4KPGcgdHJhbnNmb3JtPSJ0cmFuc2xhdGUoMTE2NCwyMTM0KSI+PHVzZSB4bGluazpocmVmPSIjcmVjdC0wIi8+PC9nPgo8ZyB0cmFuc2Zvcm09InRyYW5zbGF0ZSgxMjYxLDIxMzQpIj48dXNlIHhsaW5rOmhyZWY9IiNyZWN0LTAiLz48L2c+CjxnIHRyYW5zZm9ybT0idHJhbnNsYXRlKDE3NDYsMjEzNCkiPjx1c2UgeGxpbms6aHJlZj0iI3ItMCIvPjwvZz4KPGcgdHJhbnNmb3JtPSJ0cmFuc2xhdGUoMTg0MywyMTM0KSI+PHVzZSB4bGluazpocmVmPSIjbC0wIi8+PC9nPgo8ZyB0cmFuc2Zvcm09InRyYW5zbGF0ZSgyMTM0LDIxMzQpIj48dXNlIHhsaW5rOmhyZWY9IiNyZWN0LTAiLz48L2c+CjxnIHRyYW5zZm9ybT0idHJhbnNsYXRlKDIyMzEsMjEzNCkiPjx1c2UgeGxpbms6aHJlZj0iI25fcmItMCIvPjwvZz4KPGcgdHJhbnNmb3JtPSJ0cmFuc2xhdGUoMjMyOCwyMTM0KSI+PHVzZSB4bGluazpocmVmPSIjYi0wIi8+PC9nPgo8ZyB0cmFuc2Zvcm09InRyYW5zbGF0ZSgyNTIyLDIxMzQpIj48dXNlIHhsaW5rOmhyZWY9IiNyLTAiLz48L2c+CjxnIHRyYW5zZm9ybT0idHJhbnNsYXRlKDI2MTksMjEzNCkiPjx1c2UgeGxpbms6aHJlZj0iI3JlY3QtMCIvPjwvZz4KPGcgdHJhbnNmb3JtPSJ0cmFuc2xhdGUoMjcxNiwyMTM0KSI+PHVzZSB4bGluazpocmVmPSIjbC0wIi8+PC9nPgo8ZyB0cmFuc2Zvcm09InRyYW5zbGF0ZSgzMDA3LDIxMzQpIj48dXNlIHhsaW5rOmhyZWY9IiN0LTAiLz48L2c+CjxnIHRyYW5zZm9ybT0idHJhbnNsYXRlKDM1ODksMjEzNCkiPjx1c2UgeGxpbms6aHJlZj0iI3JlY3QtMCIvPjwvZz4KPGcgdHJhbnNmb3JtPSJ0cmFuc2xhdGUoMzc4MywyMTM0KSI+PHVzZSB4bGluazpocmVmPSIjYi0wIi8+PC9nPgo8ZyB0cmFuc2Zvcm09InRyYW5zbGF0ZSgzOTc3LDIxMzQpIj48dXNlIHhsaW5rOmhyZWY9IiNyZWN0LTAiLz48L2c+CjxnIHRyYW5zZm9ybT0idHJhbnNsYXRlKDQyNjgsMjEzNCkiPjx1c2UgeGxpbms6aHJlZj0iI2ItMCIvPjwvZz4KPGcgdHJhbnNmb3JtPSJ0cmFuc2xhdGUoNDQ2MiwyMTM0KSI+PHVzZSB4bGluazpocmVmPSIjcmVjdC0wIi8+PC9nPgo8ZyB0cmFuc2Zvcm09InRyYW5zbGF0ZSg0NjU2LDIxMzQpIj48dXNlIHhsaW5rOmhyZWY9IiNyZWN0LTAiLz48L2c+CjxnIHRyYW5zZm9ybT0idHJhbnNsYXRlKDUwNDQsMjEzNCkiPjx1c2UgeGxpbms6aHJlZj0iI2VtcHR5LTAiLz48L2c+CjxnIHRyYW5zZm9ybT0idHJhbnNsYXRlKDUyMzgsMjEzNCkiPjx1c2UgeGxpbms6aHJlZj0iI3JiLTAiLz48L2c+CjxnIHRyYW5zZm9ybT0idHJhbnNsYXRlKDUzMzUsMjEzNCkiPjx1c2UgeGxpbms6aHJlZj0iI3JlY3QtMCIvPjwvZz4KPGcgdHJhbnNmb3JtPSJ0cmFuc2xhdGUoNTQzMiwyMTM0KSI+PHVzZSB4bGluazpocmVmPSIjbC0wIi8+PC9nPgo8ZyB0cmFuc2Zvcm09InRyYW5zbGF0ZSgyOTEsMjIzMSkiPjx1c2UgeGxpbms6aHJlZj0iI3QtMCIvPjwvZz4KPGcgdHJhbnNmb3JtPSJ0cmFuc2xhdGUoNjc5LDIyMzEpIj48dXNlIHhsaW5rOmhyZWY9IiNuX3JiLTAiLz48L2c+CjxnIHRyYW5zZm9ybT0idHJhbnNsYXRlKDc3NiwyMjMxKSI+PHVzZSB4bGluazpocmVmPSIjYi0wIi8+PC9nPgo8ZyB0cmFuc2Zvcm09InRyYW5zbGF0ZSg5NzAsMjIzMSkiPjx1c2UgeGxpbms6aHJlZj0iI3ItMCIvPjwvZz4KPGcgdHJhbnNmb3JtPSJ0cmFuc2xhdGUoMTA2NywyMjMxKSI+PHVzZSB4bGluazpocmVmPSIjcmVjdC0wIi8+PC9nPgo8ZyB0cmFuc2Zvcm09InRyYW5zbGF0ZSgxMTY0LDIyMzEpIj48dXNlIHhsaW5rOmhyZWY9IiNyZWN0LTAiLz48L2c+CjxnIHRyYW5zZm9ybT0idHJhbnNsYXRlKDEyNjEsMjIzMSkiPjx1c2UgeGxpbms6aHJlZj0iI3JlY3QtMCIvPjwvZz4KPGcgdHJhbnNmb3JtPSJ0cmFuc2xhdGUoMTM1OCwyMjMxKSI+PHVzZSB4bGluazpocmVmPSIjbC0wIi8+PC9nPgo8ZyB0cmFuc2Zvcm09InRyYW5zbGF0ZSgxNjQ5LDIyMzEpIj48dXNlIHhsaW5rOmhyZWY9IiNiLTAiLz48L2c+CjxnIHRyYW5zZm9ybT0idHJhbnNsYXRlKDIwMzcsMjIzMSkiPjx1c2UgeGxpbms6aHJlZj0iI25fcmItMCIvPjwvZz4KPGcgdHJhbnNmb3JtPSJ0cmFuc2xhdGUoMjEzNCwyMjMxKSI+PHVzZSB4bGluazpocmVmPSIjcmVjdC0wIi8+PC9nPgo8ZyB0cmFuc2Zvcm09InRyYW5zbGF0ZSgyMjMxLDIyMzEpIj48dXNlIHhsaW5rOmhyZWY9IiNyZWN0LTAiLz48L2c+CjxnIHRyYW5zZm9ybT0idHJhbnNsYXRlKDIzMjgsMjIzMSkiPjx1c2UgeGxpbms6aHJlZj0iI3JlY3QtMCIvPjwvZz4KPGcgdHJhbnNmb3JtPSJ0cmFuc2xhdGUoMzEwNCwyMjMxKSI+PHVzZSB4bGluazpocmVmPSIjZW1wdHktMCIvPjwvZz4KPGcgdHJhbnNmb3JtPSJ0cmFuc2xhdGUoMzQ5MiwyMjMxKSI+PHVzZSB4bGluazpocmVmPSIjbl9yYi0wIi8+PC9nPgo8ZyB0cmFuc2Zvcm09InRyYW5zbGF0ZSgzNTg5LDIyMzEpIj48dXNlIHhsaW5rOmhyZWY9IiNyZWN0LTAiLz48L2c+CjxnIHRyYW5zZm9ybT0idHJhbnNsYXRlKDM3ODMsMjIzMSkiPjx1c2UgeGxpbms6aHJlZj0iI3QtMCIvPjwvZz4KPGcgdHJhbnNmb3JtPSJ0cmFuc2xhdGUoMzk3NywyMjMxKSI+PHVzZSB4bGluazpocmVmPSIjdC0wIi8+PC9nPgo8ZyB0cmFuc2Zvcm09InRyYW5zbGF0ZSg0MjY4LDIyMzEpIj48dXNlIHhsaW5rOmhyZWY9IiNyZWN0LTAiLz48L2c+CjxnIHRyYW5zZm9ybT0idHJhbnNsYXRlKDQ0NjIsMjIzMSkiPjx1c2UgeGxpbms6aHJlZj0iI3JlY3QtMCIvPjwvZz4KPGcgdHJhbnNmb3JtPSJ0cmFuc2xhdGUoNDY1NiwyMjMxKSI+PHVzZSB4bGluazpocmVmPSIjcnQtMCIvPjwvZz4KPGcgdHJhbnNmb3JtPSJ0cmFuc2xhdGUoNDc1MywyMjMxKSI+PHVzZSB4bGluazpocmVmPSIjcmVjdC0wIi8+PC9nPgo8ZyB0cmFuc2Zvcm09InRyYW5zbGF0ZSg0ODUwLDIyMzEpIj48dXNlIHhsaW5rOmhyZWY9IiNsYi0wIi8+PC9nPgo8ZyB0cmFuc2Zvcm09InRyYW5zbGF0ZSg1MjM4LDIyMzEpIj48dXNlIHhsaW5rOmhyZWY9IiN0LTAiLz48L2c+CjxnIHRyYW5zZm9ybT0idHJhbnNsYXRlKDM4OCwyMzI4KSI+PHVzZSB4bGluazpocmVmPSIjci0wIi8+PC9nPgo8ZyB0cmFuc2Zvcm09InRyYW5zbGF0ZSg0ODUsMjMyOCkiPjx1c2UgeGxpbms6aHJlZj0iI3JlY3QtMCIvPjwvZz4KPGcgdHJhbnNmb3JtPSJ0cmFuc2xhdGUoNTgyLDIzMjgpIj48dXNlIHhsaW5rOmhyZWY9IiNyZWN0LTAiLz48L2c+CjxnIHRyYW5zZm9ybT0idHJhbnNsYXRlKDY3OSwyMzI4KSI+PHVzZSB4bGluazpocmVmPSIjcmVjdC0wIi8+PC9nPgo8ZyB0cmFuc2Zvcm09InRyYW5zbGF0ZSg3NzYsMjMyOCkiPjx1c2UgeGxpbms6aHJlZj0iI3JlY3QtMCIvPjwvZz4KPGcgdHJhbnNmb3JtPSJ0cmFuc2xhdGUoODczLDIzMjgpIj48dXNlIHhsaW5rOmhyZWY9IiNsYi0wIi8+PC9nPgo8ZyB0cmFuc2Zvcm09InRyYW5zbGF0ZSg5NzAsMjMyOCkiPjx1c2UgeGxpbms6aHJlZj0iI25fcmItMCIvPjwvZz4KPGcgdHJhbnNmb3JtPSJ0cmFuc2xhdGUoMTA2NywyMzI4KSI+PHVzZSB4bGluazpocmVmPSIjcmVjdC0wIi8+PC9nPgo8ZyB0cmFuc2Zvcm09InRyYW5zbGF0ZSgxMTY0LDIzMjgpIj48dXNlIHhsaW5rOmhyZWY9IiNyZWN0LTAiLz48L2c+CjxnIHRyYW5zZm9ybT0idHJhbnNsYXRlKDEyNjEsMjMyOCkiPjx1c2UgeGxpbms6aHJlZj0iI2x0LTAiLz48L2c+CjxnIHRyYW5zZm9ybT0idHJhbnNsYXRlKDE0NTUsMjMyOCkiPjx1c2UgeGxpbms6aHJlZj0iI2VtcHR5LTAiLz48L2c+CjxnIHRyYW5zZm9ybT0idHJhbnNsYXRlKDE2NDksMjMyOCkiPjx1c2UgeGxpbms6aHJlZj0iI3QtMCIvPjwvZz4KPGcgdHJhbnNmb3JtPSJ0cmFuc2xhdGUoMTg0MywyMzI4KSI+PHVzZSB4bGluazpocmVmPSIjYi0wIi8+PC9nPgo8ZyB0cmFuc2Zvcm09InRyYW5zbGF0ZSgyMDM3LDIzMjgpIj48dXNlIHhsaW5rOmhyZWY9IiNyLTAiLz48L2c+CjxnIHRyYW5zZm9ybT0idHJhbnNsYXRlKDIxMzQsMjMyOCkiPjx1c2UgeGxpbms6aHJlZj0iI3JlY3QtMCIvPjwvZz4KPGcgdHJhbnNmb3JtPSJ0cmFuc2xhdGUoMjMyOCwyMzI4KSI+PHVzZSB4bGluazpocmVmPSIjcnQtMCIvPjwvZz4KPGcgdHJhbnNmb3JtPSJ0cmFuc2xhdGUoMjQyNSwyMzI4KSI+PHVzZSB4bGluazpocmVmPSIjbC0wIi8+PC9nPgo8ZyB0cmFuc2Zvcm09InRyYW5zbGF0ZSgyNzE2LDIzMjgpIj48dXNlIHhsaW5rOmhyZWY9IiNiLTAiLz48L2c+CjxnIHRyYW5zZm9ybT0idHJhbnNsYXRlKDMwMDcsMjMyOCkiPjx1c2UgeGxpbms6aHJlZj0iI2ItMCIvPjwvZz4KPGcgdHJhbnNmb3JtPSJ0cmFuc2xhdGUoMzIwMSwyMzI4KSI+PHVzZSB4bGluazpocmVmPSIjci0wIi8+PC9nPgo8ZyB0cmFuc2Zvcm09InRyYW5zbGF0ZSgzMjk4LDIzMjgpIj48dXNlIHhsaW5rOmhyZWY9IiNsLTAiLz48L2c+CjxnIHRyYW5zZm9ybT0idHJhbnNsYXRlKDM0OTIsMjMyOCkiPjx1c2UgeGxpbms6aHJlZj0iI3ItMCIvPjwvZz4KPGcgdHJhbnNmb3JtPSJ0cmFuc2xhdGUoMzU4OSwyMzI4KSI+PHVzZSB4bGluazpocmVmPSIjcmVjdC0wIi8+PC9nPgo8ZyB0cmFuc2Zvcm09InRyYW5zbGF0ZSgzNjg2LDIzMjgpIj48dXNlIHhsaW5rOmhyZWY9IiNsYi0wIi8+PC9nPgo8ZyB0cmFuc2Zvcm09InRyYW5zbGF0ZSgzODgwLDIzMjgpIj48dXNlIHhsaW5rOmhyZWY9IiNlbXB0eS0wIi8+PC9nPgo8ZyB0cmFuc2Zvcm09InRyYW5zbGF0ZSgzOTc3LDIzMjgpIj48dXNlIHhsaW5rOmhyZWY9IiNuX3JiLTAiLz48L2c+CjxnIHRyYW5zZm9ybT0idHJhbnNsYXRlKDQwNzQsMjMyOCkiPjx1c2UgeGxpbms6aHJlZj0iI2ItMCIvPjwvZz4KPGcgdHJhbnNmb3JtPSJ0cmFuc2xhdGUoNDI2OCwyMzI4KSI+PHVzZSB4bGluazpocmVmPSIjdC0wIi8+PC9nPgo8ZyB0cmFuc2Zvcm09InRyYW5zbGF0ZSg0NDYyLDIzMjgpIj48dXNlIHhsaW5rOmhyZWY9IiNydC0wIi8+PC9nPgo8ZyB0cmFuc2Zvcm09InRyYW5zbGF0ZSg0NTU5LDIzMjgpIj48dXNlIHhsaW5rOmhyZWY9IiNsYi0wIi8+PC9nPgo8ZyB0cmFuc2Zvcm09InRyYW5zbGF0ZSg0ODUwLDIzMjgpIj48dXNlIHhsaW5rOmhyZWY9IiNyZWN0LTAiLz48L2c+CjxnIHRyYW5zZm9ybT0idHJhbnNsYXRlKDUwNDQsMjMyOCkiPjx1c2UgeGxpbms6aHJlZj0iI3ItMCIvPjwvZz4KPGcgdHJhbnNmb3JtPSJ0cmFuc2xhdGUoNTE0MSwyMzI4KSI+PHVzZSB4bGluazpocmVmPSIjbGItMCIvPjwvZz4KPGcgdHJhbnNmb3JtPSJ0cmFuc2xhdGUoNTIzOCwyMzI4KSI+PHVzZSB4bGluazpocmVmPSIjbl9yYi0wIi8+PC9nPgo8ZyB0cmFuc2Zvcm09InRyYW5zbGF0ZSg1MzM1LDIzMjgpIj48dXNlIHhsaW5rOmhyZWY9IiNyYi0wIi8+PC9nPgo8ZyB0cmFuc2Zvcm09InRyYW5zbGF0ZSg1NDMyLDIzMjgpIj48dXNlIHhsaW5rOmhyZWY9IiNsLTAiLz48L2c+CjxnIHRyYW5zZm9ybT0idHJhbnNsYXRlKDk3LDI0MjUpIj48dXNlIHhsaW5rOmhyZWY9IiNyLTAiLz48L2c+CjxnIHRyYW5zZm9ybT0idHJhbnNsYXRlKDE5NCwyNDI1KSI+PHVzZSB4bGluazpocmVmPSIjbGItMCIvPjwvZz4KPGcgdHJhbnNmb3JtPSJ0cmFuc2xhdGUoNDg1LDI0MjUpIj48dXNlIHhsaW5rOmhyZWY9IiNyZWN0LTAiLz48L2c+CjxnIHRyYW5zZm9ybT0idHJhbnNsYXRlKDY3OSwyNDI1KSI+PHVzZSB4bGluazpocmVmPSIjcmVjdC0wIi8+PC9nPgo8ZyB0cmFuc2Zvcm09InRyYW5zbGF0ZSg3NzYsMjQyNSkiPjx1c2UgeGxpbms6aHJlZj0iI3JlY3QtMCIvPjwvZz4KPGcgdHJhbnNmb3JtPSJ0cmFuc2xhdGUoODczLDI0MjUpIj48dXNlIHhsaW5rOmhyZWY9IiNyZWN0LTAiLz48L2c+CjxnIHRyYW5zZm9ybT0idHJhbnNsYXRlKDk3MCwyNDI1KSI+PHVzZSB4bGluazpocmVmPSIjcmVjdC0wIi8+PC9nPgo8ZyB0cmFuc2Zvcm09InRyYW5zbGF0ZSgxMDY3LDI0MjUpIj48dXNlIHhsaW5rOmhyZWY9IiNsdC0wIi8+PC9nPgo8ZyB0cmFuc2Zvcm09InRyYW5zbGF0ZSgxMjYxLDI0MjUpIj48dXNlIHhsaW5rOmhyZWY9IiNuX3JiLTAiLz48L2c+CjxnIHRyYW5zZm9ybT0idHJhbnNsYXRlKDEzNTgsMjQyNSkiPjx1c2UgeGxpbms6aHJlZj0iI2ItMCIvPjwvZz4KPGcgdHJhbnNmb3JtPSJ0cmFuc2xhdGUoMTU1MiwyNDI1KSI+PHVzZSB4bGluazpocmVmPSIjZW1wdHktMCIvPjwvZz4KPGcgdHJhbnNmb3JtPSJ0cmFuc2xhdGUoMTc0NiwyNDI1KSI+PHVzZSB4bGluazpocmVmPSIjbl9yYi0wIi8+PC9nPgo8ZyB0cmFuc2Zvcm09InRyYW5zbGF0ZSgxODQzLDI0MjUpIj48dXNlIHhsaW5rOmhyZWY9IiNyZWN0LTAiLz48L2c+CjxnIHRyYW5zZm9ybT0idHJhbnNsYXRlKDE5NDAsMjQyNSkiPjx1c2UgeGxpbms6aHJlZj0iI2wtMCIvPjwvZz4KPGcgdHJhbnNmb3JtPSJ0cmFuc2xhdGUoMjEzNCwyNDI1KSI+PHVzZSB4bGluazpocmVmPSIjcnQtMCIvPjwvZz4KPGcgdHJhbnNmb3JtPSJ0cmFuc2xhdGUoMjIzMSwyNDI1KSI+PHVzZSB4bGluazpocmVmPSIjbGItMCIvPjwvZz4KPGcgdHJhbnNmb3JtPSJ0cmFuc2xhdGUoMjYxOSwyNDI1KSI+PHVzZSB4bGluazpocmVmPSIjbl9yYi0wIi8+PC9nPgo8ZyB0cmFuc2Zvcm09InRyYW5zbGF0ZSgyNzE2LDI0MjUpIj48dXNlIHhsaW5rOmhyZWY9IiNyZWN0LTAiLz48L2c+CjxnIHRyYW5zZm9ybT0idHJhbnNsYXRlKDI4MTMsMjQyNSkiPjx1c2UgeGxpbms6aHJlZj0iI2xiLTAiLz48L2c+CjxnIHRyYW5zZm9ybT0idHJhbnNsYXRlKDMwMDcsMjQyNSkiPjx1c2UgeGxpbms6aHJlZj0iI3QtMCIvPjwvZz4KPGcgdHJhbnNmb3JtPSJ0cmFuc2xhdGUoMzY4NiwyNDI1KSI+PHVzZSB4bGluazpocmVmPSIjcmVjdC0wIi8+PC9nPgo8ZyB0cmFuc2Zvcm09InRyYW5zbGF0ZSgzOTc3LDI0MjUpIj48dXNlIHhsaW5rOmhyZWY9IiNyLTAiLz48L2c+CjxnIHRyYW5zZm9ybT0idHJhbnNsYXRlKDQwNzQsMjQyNSkiPjx1c2UgeGxpbms6aHJlZj0iI3JlY3QtMCIvPjwvZz4KPGcgdHJhbnNmb3JtPSJ0cmFuc2xhdGUoNDE3MSwyNDI1KSI+PHVzZSB4bGluazpocmVmPSIjbGItMCIvPjwvZz4KPGcgdHJhbnNmb3JtPSJ0cmFuc2xhdGUoNDU1OSwyNDI1KSI+PHVzZSB4bGluazpocmVmPSIjcnQtMCIvPjwvZz4KPGcgdHJhbnNmb3JtPSJ0cmFuc2xhdGUoNDY1NiwyNDI1KSI+PHVzZSB4bGluazpocmVmPSIjbGItMCIvPjwvZz4KPGcgdHJhbnNmb3JtPSJ0cmFuc2xhdGUoNDc1MywyNDI1KSI+PHVzZSB4bGluazpocmVmPSIjbl9yYi0wIi8+PC9nPgo8ZyB0cmFuc2Zvcm09InRyYW5zbGF0ZSg0ODUwLDI0MjUpIj48dXNlIHhsaW5rOmhyZWY9IiNyZWN0LTAiLz48L2c+CjxnIHRyYW5zZm9ybT0idHJhbnNsYXRlKDQ5NDcsMjQyNSkiPjx1c2UgeGxpbms6aHJlZj0iI2xiLTAiLz48L2c+CjxnIHRyYW5zZm9ybT0idHJhbnNsYXRlKDUxNDEsMjQyNSkiPjx1c2UgeGxpbms6aHJlZj0iI3J0LTAiLz48L2c+CjxnIHRyYW5zZm9ybT0idHJhbnNsYXRlKDUyMzgsMjQyNSkiPjx1c2UgeGxpbms6aHJlZj0iI3JlY3QtMCIvPjwvZz4KPGcgdHJhbnNmb3JtPSJ0cmFuc2xhdGUoNTMzNSwyNDI1KSI+PHVzZSB4bGluazpocmVmPSIjbHQtMCIvPjwvZz4KPGcgdHJhbnNmb3JtPSJ0cmFuc2xhdGUoMTk0LDI1MjIpIj48dXNlIHhsaW5rOmhyZWY9IiNydC0wIi8+PC9nPgo8ZyB0cmFuc2Zvcm09InRyYW5zbGF0ZSgyOTEsMjUyMikiPjx1c2UgeGxpbms6aHJlZj0iI3JlY3QtMCIvPjwvZz4KPGcgdHJhbnNmb3JtPSJ0cmFuc2xhdGUoMzg4LDI1MjIpIj48dXNlIHhsaW5rOmhyZWY9IiNyZWN0LTAiLz48L2c+CjxnIHRyYW5zZm9ybT0idHJhbnNsYXRlKDQ4NSwyNTIyKSI+PHVzZSB4bGluazpocmVmPSIjcmVjdC0wIi8+PC9nPgo8ZyB0cmFuc2Zvcm09InRyYW5zbGF0ZSg1ODIsMjUyMikiPjx1c2UgeGxpbms6aHJlZj0iI3JlY3QtMCIvPjwvZz4KPGcgdHJhbnNmb3JtPSJ0cmFuc2xhdGUoNjc5LDI1MjIpIj48dXNlIHhsaW5rOmhyZWY9IiNyZWN0LTAiLz48L2c+CjxnIHRyYW5zZm9ybT0idHJhbnNsYXRlKDc3NiwyNTIyKSI+PHVzZSB4bGluazpocmVmPSIjcmVjdC0wIi8+PC9nPgo8ZyB0cmFuc2Zvcm09InRyYW5zbGF0ZSg4NzMsMjUyMikiPjx1c2UgeGxpbms6aHJlZj0iI3JlY3QtMCIvPjwvZz4KPGcgdHJhbnNmb3JtPSJ0cmFuc2xhdGUoMTE2NCwyNTIyKSI+PHVzZSB4bGluazpocmVmPSIjci0wIi8+PC9nPgo8ZyB0cmFuc2Zvcm09InRyYW5zbGF0ZSgxMjYxLDI1MjIpIj48dXNlIHhsaW5rOmhyZWY9IiNyZWN0LTAiLz48L2c+CjxnIHRyYW5zZm9ybT0idHJhbnNsYXRlKDEzNTgsMjUyMikiPjx1c2UgeGxpbms6aHJlZj0iI2x0LTAiLz48L2c+CjxnIHRyYW5zZm9ybT0idHJhbnNsYXRlKDE2NDksMjUyMikiPjx1c2UgeGxpbms6aHJlZj0iI3ItMCIvPjwvZz4KPGcgdHJhbnNmb3JtPSJ0cmFuc2xhdGUoMTc0NiwyNTIyKSI+PHVzZSB4bGluazpocmVmPSIjcmVjdC0wIi8+PC9nPgo8ZyB0cmFuc2Zvcm09InRyYW5zbGF0ZSgxODQzLDI1MjIpIj48dXNlIHhsaW5rOmhyZWY9IiNsdC0wIi8+PC9nPgo8ZyB0cmFuc2Zvcm09InRyYW5zbGF0ZSgyMDM3LDI1MjIpIj48dXNlIHhsaW5rOmhyZWY9IiNiLTAiLz48L2c+CjxnIHRyYW5zZm9ybT0idHJhbnNsYXRlKDIxMzQsMjUyMikiPjx1c2UgeGxpbms6aHJlZj0iI25fcmItMCIvPjwvZz4KPGcgdHJhbnNmb3JtPSJ0cmFuc2xhdGUoMjIzMSwyNTIyKSI+PHVzZSB4bGluazpocmVmPSIjcmVjdC0wIi8+PC9nPgo8ZyB0cmFuc2Zvcm09InRyYW5zbGF0ZSgyNTIyLDI1MjIpIj48dXNlIHhsaW5rOmhyZWY9IiNyYi0wIi8+PC9nPgo8ZyB0cmFuc2Zvcm09InRyYW5zbGF0ZSgyNjE5LDI1MjIpIj48dXNlIHhsaW5rOmhyZWY9IiNyZWN0LTAiLz48L2c+CjxnIHRyYW5zZm9ybT0idHJhbnNsYXRlKDI3MTYsMjUyMikiPjx1c2UgeGxpbms6aHJlZj0iI3JlY3QtMCIvPjwvZz4KPGcgdHJhbnNmb3JtPSJ0cmFuc2xhdGUoMjgxMywyNTIyKSI+PHVzZSB4bGluazpocmVmPSIjcmVjdC0wIi8+PC9nPgo8ZyB0cmFuc2Zvcm09InRyYW5zbGF0ZSgyOTEwLDI1MjIpIj48dXNlIHhsaW5rOmhyZWY9IiNsYi0wIi8+PC9nPgo8ZyB0cmFuc2Zvcm09InRyYW5zbGF0ZSgzMjAxLDI1MjIpIj48dXNlIHhsaW5rOmhyZWY9IiNlbXB0eS0wIi8+PC9nPgo8ZyB0cmFuc2Zvcm09InRyYW5zbGF0ZSgzMjk4LDI1MjIpIj48dXNlIHhsaW5rOmhyZWY9IiNuX3JiLTAiLz48L2c+CjxnIHRyYW5zZm9ybT0idHJhbnNsYXRlKDMzOTUsMjUyMikiPjx1c2UgeGxpbms6aHJlZj0iI3JiLTAiLz48L2c+CjxnIHRyYW5zZm9ybT0idHJhbnNsYXRlKDM0OTIsMjUyMikiPjx1c2UgeGxpbms6aHJlZj0iI3JlY3QtMCIvPjwvZz4KPGcgdHJhbnNmb3JtPSJ0cmFuc2xhdGUoMzU4OSwyNTIyKSI+PHVzZSB4bGluazpocmVmPSIjcmVjdC0wIi8+PC9nPgo8ZyB0cmFuc2Zvcm09InRyYW5zbGF0ZSgzNjg2LDI1MjIpIj48dXNlIHhsaW5rOmhyZWY9IiNyZWN0LTAiLz48L2c+CjxnIHRyYW5zZm9ybT0idHJhbnNsYXRlKDM3ODMsMjUyMikiPjx1c2UgeGxpbms6aHJlZj0iI2xiLTAiLz48L2c+CjxnIHRyYW5zZm9ybT0idHJhbnNsYXRlKDQxNzEsMjUyMikiPjx1c2UgeGxpbms6aHJlZj0iI3QtMCIvPjwvZz4KPGcgdHJhbnNmb3JtPSJ0cmFuc2xhdGUoNDM2NSwyNTIyKSI+PHVzZSB4bGluazpocmVmPSIjZW1wdHktMCIvPjwvZz4KPGcgdHJhbnNmb3JtPSJ0cmFuc2xhdGUoNDY1NiwyNTIyKSI+PHVzZSB4bGluazpocmVmPSIjcmVjdC0wIi8+PC9nPgo8ZyB0cmFuc2Zvcm09InRyYW5zbGF0ZSg0NzUzLDI1MjIpIj48dXNlIHhsaW5rOmhyZWY9IiNyZWN0LTAiLz48L2c+CjxnIHRyYW5zZm9ybT0idHJhbnNsYXRlKDQ4NTAsMjUyMikiPjx1c2UgeGxpbms6aHJlZj0iI3JlY3QtMCIvPjwvZz4KPGcgdHJhbnNmb3JtPSJ0cmFuc2xhdGUoNDk0NywyNTIyKSI+PHVzZSB4bGluazpocmVmPSIjcmVjdC0wIi8+PC9nPgo8ZyB0cmFuc2Zvcm09InRyYW5zbGF0ZSg1MDQ0LDI1MjIpIj48dXNlIHhsaW5rOmhyZWY9IiNsYi0wIi8+PC9nPgo8ZyB0cmFuc2Zvcm09InRyYW5zbGF0ZSgyOTEsMjYxOSkiPjx1c2UgeGxpbms6aHJlZj0iI3JlY3QtMCIvPjwvZz4KPGcgdHJhbnNmb3JtPSJ0cmFuc2xhdGUoMzg4LDI2MTkpIj48dXNlIHhsaW5rOmhyZWY9IiNyZWN0LTAiLz48L2c+CjxnIHRyYW5zZm9ybT0idHJhbnNsYXRlKDc3NiwyNjE5KSI+PHVzZSB4bGluazpocmVmPSIjcmVjdC0wIi8+PC9nPgo8ZyB0cmFuc2Zvcm09InRyYW5zbGF0ZSg4NzMsMjYxOSkiPjx1c2UgeGxpbms6aHJlZj0iI3JlY3QtMCIvPjwvZz4KPGcgdHJhbnNmb3JtPSJ0cmFuc2xhdGUoOTcwLDI2MTkpIj48dXNlIHhsaW5rOmhyZWY9IiNyZWN0LTAiLz48L2c+CjxnIHRyYW5zZm9ybT0idHJhbnNsYXRlKDEwNjcsMjYxOSkiPjx1c2UgeGxpbms6aHJlZj0iI2xiLTAiLz48L2c+CjxnIHRyYW5zZm9ybT0idHJhbnNsYXRlKDIwMzcsMjYxOSkiPjx1c2UgeGxpbms6aHJlZj0iI3J0LTAiLz48L2c+CjxnIHRyYW5zZm9ybT0idHJhbnNsYXRlKDIxMzQsMjYxOSkiPjx1c2UgeGxpbms6aHJlZj0iI3JlY3QtMCIvPjwvZz4KPGcgdHJhbnNmb3JtPSJ0cmFuc2xhdGUoMjIzMSwyNjE5KSI+PHVzZSB4bGluazpocmVmPSIjcmVjdC0wIi8+PC9nPgo8ZyB0cmFuc2Zvcm09InRyYW5zbGF0ZSgyMzI4LDI2MTkpIj48dXNlIHhsaW5rOmhyZWY9IiNsYi0wIi8+PC9nPgo8ZyB0cmFuc2Zvcm09InRyYW5zbGF0ZSgyNDI1LDI2MTkpIj48dXNlIHhsaW5rOmhyZWY9IiNuX3JiLTAiLz48L2c+CjxnIHRyYW5zZm9ybT0idHJhbnNsYXRlKDI1MjIsMjYxOSkiPjx1c2UgeGxpbms6aHJlZj0iI3JlY3QtMCIvPjwvZz4KPGcgdHJhbnNmb3JtPSJ0cmFuc2xhdGUoMjkxMCwyNjE5KSI+PHVzZSB4bGluazpocmVmPSIjcmVjdC0wIi8+PC9nPgo8ZyB0cmFuc2Zvcm09InRyYW5zbGF0ZSgzMjk4LDI2MTkpIj48dXNlIHhsaW5rOmhyZWY9IiNyLTAiLz48L2c+CjxnIHRyYW5zZm9ybT0idHJhbnNsYXRlKDMzOTUsMjYxOSkiPjx1c2UgeGxpbms6aHJlZj0iI3JlY3QtMCIvPjwvZz4KPGcgdHJhbnNmb3JtPSJ0cmFuc2xhdGUoMzQ5MiwyNjE5KSI+PHVzZSB4bGluazpocmVmPSIjcmVjdC0wIi8+PC9nPgo8ZyB0cmFuc2Zvcm09InRyYW5zbGF0ZSgzNzgzLDI2MTkpIj48dXNlIHhsaW5rOmhyZWY9IiNyZWN0LTAiLz48L2c+CjxnIHRyYW5zZm9ybT0idHJhbnNsYXRlKDM5NzcsMjYxOSkiPjx1c2UgeGxpbms6aHJlZj0iI3JiLTAiLz48L2c+CjxnIHRyYW5zZm9ybT0idHJhbnNsYXRlKDQwNzQsMjYxOSkiPjx1c2UgeGxpbms6aHJlZj0iI2xiLTAiLz48L2c+CjxnIHRyYW5zZm9ybT0idHJhbnNsYXRlKDQ2NTYsMjYxOSkiPjx1c2UgeGxpbms6aHJlZj0iI3JlY3QtMCIvPjwvZz4KPGcgdHJhbnNmb3JtPSJ0cmFuc2xhdGUoNTA0NCwyNjE5KSI+PHVzZSB4bGluazpocmVmPSIjcmVjdC0wIi8+PC9nPgo8ZyB0cmFuc2Zvcm09InRyYW5zbGF0ZSg1MTQxLDI2MTkpIj48dXNlIHhsaW5rOmhyZWY9IiNyZWN0LTAiLz48L2c+CjxnIHRyYW5zZm9ybT0idHJhbnNsYXRlKDUyMzgsMjYxOSkiPjx1c2UgeGxpbms6aHJlZj0iI2wtMCIvPjwvZz4KPGcgdHJhbnNmb3JtPSJ0cmFuc2xhdGUoMCwyNzE2KSI+PHVzZSB4bGluazpocmVmPSIjcmItMCIvPjwvZz4KPGcgdHJhbnNmb3JtPSJ0cmFuc2xhdGUoOTcsMjcxNikiPjx1c2UgeGxpbms6aHJlZj0iI2wtMCIvPjwvZz4KPGcgdHJhbnNmb3JtPSJ0cmFuc2xhdGUoMjkxLDI3MTYpIj48dXNlIHhsaW5rOmhyZWY9IiNydC0wIi8+PC9nPgo8ZyB0cmFuc2Zvcm09InRyYW5zbGF0ZSgzODgsMjcxNikiPjx1c2UgeGxpbms6aHJlZj0iI3JlY3QtMCIvPjwvZz4KPGcgdHJhbnNmb3JtPSJ0cmFuc2xhdGUoNTgyLDI3MTYpIj48dXNlIHhsaW5rOmhyZWY9IiNlbXB0eS0wIi8+PC9nPgo8ZyB0cmFuc2Zvcm09InRyYW5zbGF0ZSg3NzYsMjcxNikiPjx1c2UgeGxpbms6aHJlZj0iI3JlY3QtMCIvPjwvZz4KPGcgdHJhbnNmb3JtPSJ0cmFuc2xhdGUoODczLDI3MTYpIj48dXNlIHhsaW5rOmhyZWY9IiNyZWN0LTAiLz48L2c+CjxnIHRyYW5zZm9ybT0idHJhbnNsYXRlKDEwNjcsMjcxNikiPjx1c2UgeGxpbms6aHJlZj0iI3JlY3QtMCIvPjwvZz4KPGcgdHJhbnNmb3JtPSJ0cmFuc2xhdGUoMTE2NCwyNzE2KSI+PHVzZSB4bGluazpocmVmPSIjcmVjdC0wIi8+PC9nPgo8ZyB0cmFuc2Zvcm09InRyYW5zbGF0ZSgxMjYxLDI3MTYpIj48dXNlIHhsaW5rOmhyZWY9IiNyZWN0LTAiLz48L2c+CjxnIHRyYW5zZm9ybT0idHJhbnNsYXRlKDEzNTgsMjcxNikiPjx1c2UgeGxpbms6aHJlZj0iI3JlY3QtMCIvPjwvZz4KPGcgdHJhbnNmb3JtPSJ0cmFuc2xhdGUoMTQ1NSwyNzE2KSI+PHVzZSB4bGluazpocmVmPSIjbGItMCIvPjwvZz4KPGcgdHJhbnNmb3JtPSJ0cmFuc2xhdGUoMTY0OSwyNzE2KSI+PHVzZSB4bGluazpocmVmPSIjci0wIi8+PC9nPgo8ZyB0cmFuc2Zvcm09InRyYW5zbGF0ZSgxNzQ2LDI3MTYpIj48dXNlIHhsaW5rOmhyZWY9IiNyZWN0LTAiLz48L2c+CjxnIHRyYW5zZm9ybT0idHJhbnNsYXRlKDE4NDMsMjcxNikiPjx1c2UgeGxpbms6aHJlZj0iI3JlY3QtMCIvPjwvZz4KPGcgdHJhbnNmb3JtPSJ0cmFuc2xhdGUoMTk0MCwyNzE2KSI+PHVzZSB4bGluazpocmVmPSIjbGItMCIvPjwvZz4KPGcgdHJhbnNmb3JtPSJ0cmFuc2xhdGUoMjEzNCwyNzE2KSI+PHVzZSB4bGluazpocmVmPSIjcnQtMCIvPjwvZz4KPGcgdHJhbnNmb3JtPSJ0cmFuc2xhdGUoMjIzMSwyNzE2KSI+PHVzZSB4bGluazpocmVmPSIjcmVjdC0wIi8+PC9nPgo8ZyB0cmFuc2Zvcm09InRyYW5zbGF0ZSgyMzI4LDI3MTYpIj48dXNlIHhsaW5rOmhyZWY9IiNyZWN0LTAiLz48L2c+CjxnIHRyYW5zZm9ybT0idHJhbnNsYXRlKDI0MjUsMjcxNikiPjx1c2UgeGxpbms6aHJlZj0iI3JlY3QtMCIvPjwvZz4KPGcgdHJhbnNmb3JtPSJ0cmFuc2xhdGUoMjUyMiwyNzE2KSI+PHVzZSB4bGluazpocmVmPSIjcmVjdC0wIi8+PC9nPgo8ZyB0cmFuc2Zvcm09InRyYW5zbGF0ZSgyNzE2LDI3MTYpIj48dXNlIHhsaW5rOmhyZWY9IiNlbXB0eS0wIi8+PC9nPgo8ZyB0cmFuc2Zvcm09InRyYW5zbGF0ZSgyOTEwLDI3MTYpIj48dXNlIHhsaW5rOmhyZWY9IiNyZWN0LTAiLz48L2c+CjxnIHRyYW5zZm9ybT0idHJhbnNsYXRlKDMwMDcsMjcxNikiPjx1c2UgeGxpbms6aHJlZj0iI2wtMCIvPjwvZz4KPGcgdHJhbnNmb3JtPSJ0cmFuc2xhdGUoMzM5NSwyNzE2KSI+PHVzZSB4bGluazpocmVmPSIjcnQtMCIvPjwvZz4KPGcgdHJhbnNmb3JtPSJ0cmFuc2xhdGUoMzQ5MiwyNzE2KSI+PHVzZSB4bGluazpocmVmPSIjcmVjdC0wIi8+PC9nPgo8ZyB0cmFuc2Zvcm09InRyYW5zbGF0ZSgzNTg5LDI3MTYpIj48dXNlIHhsaW5rOmhyZWY9IiNyZWN0LTAiLz48L2c+CjxnIHRyYW5zZm9ybT0idHJhbnNsYXRlKDM2ODYsMjcxNikiPjx1c2UgeGxpbms6aHJlZj0iI3JlY3QtMCIvPjwvZz4KPGcgdHJhbnNmb3JtPSJ0cmFuc2xhdGUoMzc4MywyNzE2KSI+PHVzZSB4bGluazpocmVmPSIjcmVjdC0wIi8+PC9nPgo8ZyB0cmFuc2Zvcm09InRyYW5zbGF0ZSgzOTc3LDI3MTYpIj48dXNlIHhsaW5rOmhyZWY9IiNydC0wIi8+PC9nPgo8ZyB0cmFuc2Zvcm09InRyYW5zbGF0ZSg0MDc0LDI3MTYpIj48dXNlIHhsaW5rOmhyZWY9IiNyZWN0LTAiLz48L2c+CjxnIHRyYW5zZm9ybT0idHJhbnNsYXRlKDQxNzEsMjcxNikiPjx1c2UgeGxpbms6aHJlZj0iI3JlY3QtMCIvPjwvZz4KPGcgdHJhbnNmb3JtPSJ0cmFuc2xhdGUoNDI2OCwyNzE2KSI+PHVzZSB4bGluazpocmVmPSIjbC0wIi8+PC9nPgo8ZyB0cmFuc2Zvcm09InRyYW5zbGF0ZSg0MzY1LDI3MTYpIj48dXNlIHhsaW5rOmhyZWY9IiNuX3JiLTAiLz48L2c+CjxnIHRyYW5zZm9ybT0idHJhbnNsYXRlKDQ0NjIsMjcxNikiPjx1c2UgeGxpbms6aHJlZj0iI2ItMCIvPjwvZz4KPGcgdHJhbnNmb3JtPSJ0cmFuc2xhdGUoNDU1OSwyNzE2KSI+PHVzZSB4bGluazpocmVmPSIjbl9yYi0wIi8+PC9nPgo8ZyB0cmFuc2Zvcm09InRyYW5zbGF0ZSg0NjU2LDI3MTYpIj48dXNlIHhsaW5rOmhyZWY9IiNyZWN0LTAiLz48L2c+CjxnIHRyYW5zZm9ybT0idHJhbnNsYXRlKDQ4NTAsMjcxNikiPjx1c2UgeGxpbms6aHJlZj0iI2VtcHR5LTAiLz48L2c+CjxnIHRyYW5zZm9ybT0idHJhbnNsYXRlKDUwNDQsMjcxNikiPjx1c2UgeGxpbms6aHJlZj0iI3JlY3QtMCIvPjwvZz4KPGcgdHJhbnNmb3JtPSJ0cmFuc2xhdGUoNTE0MSwyNzE2KSI+PHVzZSB4bGluazpocmVmPSIjbHQtMCIvPjwvZz4KPGcgdHJhbnNmb3JtPSJ0cmFuc2xhdGUoNTQzMiwyNzE2KSI+PHVzZSB4bGluazpocmVmPSIjYi0wIi8+PC9nPgo8ZyB0cmFuc2Zvcm09InRyYW5zbGF0ZSgwLDI4MTMpIj48dXNlIHhsaW5rOmhyZWY9IiNyZWN0LTAiLz48L2c+CjxnIHRyYW5zZm9ybT0idHJhbnNsYXRlKDM4OCwyODEzKSI+PHVzZSB4bGluazpocmVmPSIjcmVjdC0wIi8+PC9nPgo8ZyB0cmFuc2Zvcm09InRyYW5zbGF0ZSg2NzksMjgxMykiPjx1c2UgeGxpbms6aHJlZj0iI25fcmItMCIvPjwvZz4KPGcgdHJhbnNmb3JtPSJ0cmFuc2xhdGUoNzc2LDI4MTMpIj48dXNlIHhsaW5rOmhyZWY9IiNyZWN0LTAiLz48L2c+CjxnIHRyYW5zZm9ybT0idHJhbnNsYXRlKDg3MywyODEzKSI+PHVzZSB4bGluazpocmVmPSIjcmVjdC0wIi8+PC9nPgo8ZyB0cmFuc2Zvcm09InRyYW5zbGF0ZSg5NzAsMjgxMykiPjx1c2UgeGxpbms6aHJlZj0iI3JlY3QtMCIvPjwvZz4KPGcgdHJhbnNmb3JtPSJ0cmFuc2xhdGUoMTA2NywyODEzKSI+PHVzZSB4bGluazpocmVmPSIjcmVjdC0wIi8+PC9nPgo8ZyB0cmFuc2Zvcm09InRyYW5zbGF0ZSgxMTY0LDI4MTMpIj48dXNlIHhsaW5rOmhyZWY9IiNyZWN0LTAiLz48L2c+CjxnIHRyYW5zZm9ybT0idHJhbnNsYXRlKDEyNjEsMjgxMykiPjx1c2UgeGxpbms6aHJlZj0iI3JlY3QtMCIvPjwvZz4KPGcgdHJhbnNmb3JtPSJ0cmFuc2xhdGUoMTQ1NSwyODEzKSI+PHVzZSB4bGluazpocmVmPSIjcmVjdC0wIi8+PC9nPgo8ZyB0cmFuc2Zvcm09InRyYW5zbGF0ZSgxNzQ2LDI4MTMpIj48dXNlIHhsaW5rOmhyZWY9IiN0LTAiLz48L2c+CjxnIHRyYW5zZm9ybT0idHJhbnNsYXRlKDE5NDAsMjgxMykiPjx1c2UgeGxpbms6aHJlZj0iI3JlY3QtMCIvPjwvZz4KPGcgdHJhbnNmb3JtPSJ0cmFuc2xhdGUoMjQyNSwyODEzKSI+PHVzZSB4bGluazpocmVmPSIjcnQtMCIvPjwvZz4KPGcgdHJhbnNmb3JtPSJ0cmFuc2xhdGUoMjUyMiwyODEzKSI+PHVzZSB4bGluazpocmVmPSIjcmVjdC0wIi8+PC9nPgo8ZyB0cmFuc2Zvcm09InRyYW5zbGF0ZSgyODEzLDI4MTMpIj48dXNlIHhsaW5rOmhyZWY9IiNuX3JiLTAiLz48L2c+CjxnIHRyYW5zZm9ybT0idHJhbnNsYXRlKDI5MTAsMjgxMykiPjx1c2UgeGxpbms6aHJlZj0iI3JlY3QtMCIvPjwvZz4KPGcgdHJhbnNmb3JtPSJ0cmFuc2xhdGUoMzIwMSwyODEzKSI+PHVzZSB4bGluazpocmVmPSIjYi0wIi8+PC9nPgo8ZyB0cmFuc2Zvcm09InRyYW5zbGF0ZSgzNDkyLDI4MTMpIj48dXNlIHhsaW5rOmhyZWY9IiNydC0wIi8+PC9nPgo8ZyB0cmFuc2Zvcm09InRyYW5zbGF0ZSgzNTg5LDI4MTMpIj48dXNlIHhsaW5rOmhyZWY9IiNyZWN0LTAiLz48L2c+CjxnIHRyYW5zZm9ybT0idHJhbnNsYXRlKDM3ODMsMjgxMykiPjx1c2UgeGxpbms6aHJlZj0iI3JlY3QtMCIvPjwvZz4KPGcgdHJhbnNmb3JtPSJ0cmFuc2xhdGUoMzg4MCwyODEzKSI+PHVzZSB4bGluazpocmVmPSIjbC0wIi8+PC9nPgo8ZyB0cmFuc2Zvcm09InRyYW5zbGF0ZSg0MDc0LDI4MTMpIj48dXNlIHhsaW5rOmhyZWY9IiNydC0wIi8+PC9nPgo8ZyB0cmFuc2Zvcm09InRyYW5zbGF0ZSg0MTcxLDI4MTMpIj48dXNlIHhsaW5rOmhyZWY9IiNsdC0wIi8+PC9nPgo8ZyB0cmFuc2Zvcm09InRyYW5zbGF0ZSg0MzY1LDI4MTMpIj48dXNlIHhsaW5rOmhyZWY9IiNyLTAiLz48L2c+CjxnIHRyYW5zZm9ybT0idHJhbnNsYXRlKDQ0NjIsMjgxMykiPjx1c2UgeGxpbms6aHJlZj0iI3JlY3QtMCIvPjwvZz4KPGcgdHJhbnNmb3JtPSJ0cmFuc2xhdGUoNDU1OSwyODEzKSI+PHVzZSB4bGluazpocmVmPSIjcmVjdC0wIi8+PC9nPgo8ZyB0cmFuc2Zvcm09InRyYW5zbGF0ZSg0NjU2LDI4MTMpIj48dXNlIHhsaW5rOmhyZWY9IiNyZWN0LTAiLz48L2c+CjxnIHRyYW5zZm9ybT0idHJhbnNsYXRlKDQ5NDcsMjgxMykiPjx1c2UgeGxpbms6aHJlZj0iI25fcmItMCIvPjwvZz4KPGcgdHJhbnNmb3JtPSJ0cmFuc2xhdGUoNTA0NCwyODEzKSI+PHVzZSB4bGluazpocmVmPSIjcmVjdC0wIi8+PC9nPgo8ZyB0cmFuc2Zvcm09InRyYW5zbGF0ZSg1NDMyLDI4MTMpIj48dXNlIHhsaW5rOmhyZWY9IiNyZWN0LTAiLz48L2c+CjxnIHRyYW5zZm9ybT0idHJhbnNsYXRlKDAsMjkxMCkiPjx1c2UgeGxpbms6aHJlZj0iI3J0LTAiLz48L2c+CjxnIHRyYW5zZm9ybT0idHJhbnNsYXRlKDk3LDI5MTApIj48dXNlIHhsaW5rOmhyZWY9IiNsLTAiLz48L2c+CjxnIHRyYW5zZm9ybT0idHJhbnNsYXRlKDI5MSwyOTEwKSI+PHVzZSB4bGluazpocmVmPSIjci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3JlY3QtMCIvPjwvZz4KPGcgdHJhbnNmb3JtPSJ0cmFuc2xhdGUoNzc2LDI5MTApIj48dXNlIHhsaW5rOmhyZWY9IiNyZWN0LTAiLz48L2c+CjxnIHRyYW5zZm9ybT0idHJhbnNsYXRlKDg3MywyOTEwKSI+PHVzZSB4bGluazpocmVmPSIjbHQtMCIvPjwvZz4KPGcgdHJhbnNmb3JtPSJ0cmFuc2xhdGUoMTA2NywyOTEwKSI+PHVzZSB4bGluazpocmVmPSIjcnQtMCIvPjwvZz4KPGcgdHJhbnNmb3JtPSJ0cmFuc2xhdGUoMTE2NCwyOTEwKSI+PHVzZSB4bGluazpocmVmPSIjcmVjdC0wIi8+PC9nPgo8ZyB0cmFuc2Zvcm09InRyYW5zbGF0ZSgxMjYxLDI5MTApIj48dXNlIHhsaW5rOmhyZWY9IiNyZWN0LTAiLz48L2c+CjxnIHRyYW5zZm9ybT0idHJhbnNsYXRlKDE0NTUsMjkxMCkiPjx1c2UgeGxpbms6aHJlZj0iI3JlY3QtMCIvPjwvZz4KPGcgdHJhbnNmb3JtPSJ0cmFuc2xhdGUoMTU1MiwyOTEwKSI+PHVzZSB4bGluazpocmVmPSIjbC0wIi8+PC9nPgo8ZyB0cmFuc2Zvcm09InRyYW5zbGF0ZSgxOTQwLDI5MTApIj48dXNlIHhsaW5rOmhyZWY9IiNydC0wIi8+PC9nPgo8ZyB0cmFuc2Zvcm09InRyYW5zbGF0ZSgyMDM3LDI5MTApIj48dXNlIHhsaW5rOmhyZWY9IiNyZWN0LTAiLz48L2c+CjxnIHRyYW5zZm9ybT0idHJhbnNsYXRlKDIxMzQsMjkxMCkiPjx1c2UgeGxpbms6aHJlZj0iI3JlY3QtMCIvPjwvZz4KPGcgdHJhbnNmb3JtPSJ0cmFuc2xhdGUoMjIzMSwyOTEwKSI+PHVzZSB4bGluazpocmVmPSIjbC0wIi8+PC9nPgo8ZyB0cmFuc2Zvcm09InRyYW5zbGF0ZSgyNTIyLDI5MTApIj48dXNlIHhsaW5rOmhyZWY9IiNydC0wIi8+PC9nPgo8ZyB0cmFuc2Zvcm09InRyYW5zbGF0ZSgyNjE5LDI5MTApIj48dXNlIHhsaW5rOmhyZWY9IiNyZWN0LTAiLz48L2c+CjxnIHRyYW5zZm9ybT0idHJhbnNsYXRlKDI3MTYsMjkxMCkiPjx1c2UgeGxpbms6aHJlZj0iI3JlY3QtMCIvPjwvZz4KPGcgdHJhbnNmb3JtPSJ0cmFuc2xhdGUoMjgxMywyOTEwKSI+PHVzZSB4bGluazpocmVmPSIjcmVjdC0wIi8+PC9nPgo8ZyB0cmFuc2Zvcm09InRyYW5zbGF0ZSgyOTEwLDI5MTApIj48dXNlIHhsaW5rOmhyZWY9IiNsdC0wIi8+PC9nPgo8ZyB0cmFuc2Zvcm09InRyYW5zbGF0ZSgzMjAxLDI5MTApIj48dXNlIHhsaW5rOmhyZWY9IiNyZWN0LTAiLz48L2c+CjxnIHRyYW5zZm9ybT0idHJhbnNsYXRlKDMzOTUsMjkxMCkiPjx1c2UgeGxpbms6aHJlZj0iI2VtcHR5LTAiLz48L2c+CjxnIHRyYW5zZm9ybT0idHJhbnNsYXRlKDM1ODksMjkxMCkiPjx1c2UgeGxpbms6aHJlZj0iI3QtMCIvPjwvZz4KPGcgdHJhbnNmb3JtPSJ0cmFuc2xhdGUoMzc4MywyOTEwKSI+PHVzZSB4bGluazpocmVmPSIjdC0wIi8+PC9nPgo8ZyB0cmFuc2Zvcm09InRyYW5zbGF0ZSgzODgwLDI5MTApIj48dXNlIHhsaW5rOmhyZWY9IiNuX3JiLTAiLz48L2c+CjxnIHRyYW5zZm9ybT0idHJhbnNsYXRlKDM5NzcsMjkxMCkiPjx1c2UgeGxpbms6aHJlZj0iI2ItMCIvPjwvZz4KPGcgdHJhbnNmb3JtPSJ0cmFuc2xhdGUoNDI2OCwyOTEwKSI+PHVzZSB4bGluazpocmVmPSIjZW1wdHktMCIvPjwvZz4KPGcgdHJhbnNmb3JtPSJ0cmFuc2xhdGUoNDY1NiwyOTEwKSI+PHVzZSB4bGluazpocmVmPSIjcnQtMCIvPjwvZz4KPGcgdHJhbnNmb3JtPSJ0cmFuc2xhdGUoNDc1MywyOTEwKSI+PHVzZSB4bGluazpocmVmPSIjcmVjdC0wIi8+PC9nPgo8ZyB0cmFuc2Zvcm09InRyYW5zbGF0ZSg0ODUwLDI5MTApIj48dXNlIHhsaW5rOmhyZWY9IiNyZWN0LTAiLz48L2c+CjxnIHRyYW5zZm9ybT0idHJhbnNsYXRlKDQ5NDcsMjkxMCkiPjx1c2UgeGxpbms6aHJlZj0iI3JlY3QtMCIvPjwvZz4KPGcgdHJhbnNmb3JtPSJ0cmFuc2xhdGUoNTA0NCwyOTEwKSI+PHVzZSB4bGluazpocmVmPSIjcmVjdC0wIi8+PC9nPgo8ZyB0cmFuc2Zvcm09InRyYW5zbGF0ZSg1MTQxLDI5MTApIj48dXNlIHhsaW5rOmhyZWY9IiNsYi0wIi8+PC9nPgo8ZyB0cmFuc2Zvcm09InRyYW5zbGF0ZSg1NDMyLDI5MTApIj48dXNlIHhsaW5rOmhyZWY9IiNyZWN0LTAiLz48L2c+CjxnIHRyYW5zZm9ybT0idHJhbnNsYXRlKDE5NCwzMDA3KSI+PHVzZSB4bGluazpocmVmPSIjZW1wdHktMCIvPjwvZz4KPGcgdHJhbnNmb3JtPSJ0cmFuc2xhdGUoMzg4LDMwMDcpIj48dXNlIHhsaW5rOmhyZWY9IiNydC0wIi8+PC9nPgo8ZyB0cmFuc2Zvcm09InRyYW5zbGF0ZSg0ODUsMzAwNykiPjx1c2UgeGxpbms6aHJlZj0iI3JlY3QtMCIvPjwvZz4KPGcgdHJhbnNmb3JtPSJ0cmFuc2xhdGUoNzc2LDMwMDcpIj48dXNlIHhsaW5rOmhyZWY9IiN0LTAiLz48L2c+CjxnIHRyYW5zZm9ybT0idHJhbnNsYXRlKDk3MCwzMDA3KSI+PHVzZSB4bGluazpocmVmPSIjYi0wIi8+PC9nPgo8ZyB0cmFuc2Zvcm09InRyYW5zbGF0ZSgxMTY0LDMwMDcpIj48dXNlIHhsaW5rOmhyZWY9IiNyZWN0LTAiLz48L2c+CjxnIHRyYW5zZm9ybT0idHJhbnNsYXRlKDEyNjEsMzAwNykiPjx1c2UgeGxpbms6aHJlZj0iI3JlY3QtMCIvPjwvZz4KPGcgdHJhbnNmb3JtPSJ0cmFuc2xhdGUoMTM1OCwzMDA3KSI+PHVzZSB4bGluazpocmVmPSIjbl9yYi0wIi8+PC9nPgo8ZyB0cmFuc2Zvcm09InRyYW5zbGF0ZSgxNDU1LDMwMDcpIj48dXNlIHhsaW5rOmhyZWY9IiNyZWN0LTAiLz48L2c+CjxnIHRyYW5zZm9ybT0idHJhbnNsYXRlKDE3NDYsMzAwNykiPjx1c2UgeGxpbms6aHJlZj0iI25fcmItMCIvPjwvZz4KPGcgdHJhbnNmb3JtPSJ0cmFuc2xhdGUoMTg0MywzMDA3KSI+PHVzZSB4bGluazpocmVmPSIjYi0wIi8+PC9nPgo8ZyB0cmFuc2Zvcm09InRyYW5zbGF0ZSgyMDM3LDMwMDcpIj48dXNlIHhsaW5rOmhyZWY9IiNyZWN0LTAiLz48L2c+CjxnIHRyYW5zZm9ybT0idHJhbnNsYXRlKDIxMzQsMzAwNykiPjx1c2UgeGxpbms6aHJlZj0iI3JlY3QtMCIvPjwvZz4KPGcgdHJhbnNmb3JtPSJ0cmFuc2xhdGUoMjMyOCwzMDA3KSI+PHVzZSB4bGluazpocmVmPSIjZW1wdHktMCIvPjwvZz4KPGcgdHJhbnNmb3JtPSJ0cmFuc2xhdGUoMjYxOSwzMDA3KSI+PHVzZSB4bGluazpocmVmPSIjdC0wIi8+PC9nPgo8ZyB0cmFuc2Zvcm09InRyYW5zbGF0ZSgyODEzLDMwMDcpIj48dXNlIHhsaW5rOmhyZWY9IiNyZWN0LTAiLz48L2c+CjxnIHRyYW5zZm9ybT0idHJhbnNsYXRlKDMwMDcsMzAwNykiPjx1c2UgeGxpbms6aHJlZj0iI2ItMCIvPjwvZz4KPGcgdHJhbnNmb3JtPSJ0cmFuc2xhdGUoMzIwMSwzMDA3KSI+PHVzZSB4bGluazpocmVmPSIjcmVjdC0wIi8+PC9nPgo8ZyB0cmFuc2Zvcm09InRyYW5zbGF0ZSgzMjk4LDMwMDcpIj48dXNlIHhsaW5rOmhyZWY9IiNsYi0wIi8+PC9nPgo8ZyB0cmFuc2Zvcm09InRyYW5zbGF0ZSgzNDkyLDMwMDcpIj48dXNlIHhsaW5rOmhyZWY9IiNiLTAiLz48L2c+CjxnIHRyYW5zZm9ybT0idHJhbnNsYXRlKDM4ODAsMzAwNykiPjx1c2UgeGxpbms6aHJlZj0iI3JiLTAiLz48L2c+CjxnIHRyYW5zZm9ybT0idHJhbnNsYXRlKDM5NzcsMzAwNykiPjx1c2UgeGxpbms6aHJlZj0iI2x0LTAiLz48L2c+CjxnIHRyYW5zZm9ybT0idHJhbnNsYXRlKDQxNzEsMzAwNykiPjx1c2UgeGxpbms6aHJlZj0iI2VtcHR5LTAiLz48L2c+CjxnIHRyYW5zZm9ybT0idHJhbnNsYXRlKDQ0NjIsMzAwNykiPjx1c2UgeGxpbms6aHJlZj0iI3JiLTAiLz48L2c+CjxnIHRyYW5zZm9ybT0idHJhbnNsYXRlKDQ1NTksMzAwNykiPjx1c2UgeGxpbms6aHJlZj0iI2wtMCIvPjwvZz4KPGcgdHJhbnNmb3JtPSJ0cmFuc2xhdGUoNDk0NywzMDA3KSI+PHVzZSB4bGluazpocmVmPSIjcmVjdC0wIi8+PC9nPgo8ZyB0cmFuc2Zvcm09InRyYW5zbGF0ZSg1MDQ0LDMwMDcpIj48dXNlIHhsaW5rOmhyZWY9IiNyZWN0LTAiLz48L2c+CjxnIHRyYW5zZm9ybT0idHJhbnNsYXRlKDUxNDEsMzAwNykiPjx1c2UgeGxpbms6aHJlZj0iI3JlY3QtMCIvPjwvZz4KPGcgdHJhbnNmb3JtPSJ0cmFuc2xhdGUoNTIzOCwzMDA3KSI+PHVzZSB4bGluazpocmVmPSIjbC0wIi8+PC9nPgo8ZyB0cmFuc2Zvcm09InRyYW5zbGF0ZSg1MzM1LDMwMDcpIj48dXNlIHhsaW5rOmhyZWY9IiNuX3JiLTAiLz48L2c+CjxnIHRyYW5zZm9ybT0idHJhbnNsYXRlKDU0MzIsMzAwNykiPjx1c2UgeGxpbms6aHJlZj0iI3JlY3QtMCIvPjwvZz4KPGcgdHJhbnNmb3JtPSJ0cmFuc2xhdGUoMCwzMTA0KSI+PHVzZSB4bGluazpocmVmPSIjZW1wdHktMCIvPjwvZz4KPGcgdHJhbnNmb3JtPSJ0cmFuc2xhdGUoMTk0LDMxMDQpIj48dXNlIHhsaW5rOmhyZWY9IiNuX3JiLTAiLz48L2c+CjxnIHRyYW5zZm9ybT0idHJhbnNsYXRlKDI5MSwzMTA0KSI+PHVzZSB4bGluazpocmVmPSIjYi0wIi8+PC9nPgo8ZyB0cmFuc2Zvcm09InRyYW5zbGF0ZSg0ODUsMzEwNCkiPjx1c2UgeGxpbms6aHJlZj0iI3J0LTAiLz48L2c+CjxnIHRyYW5zZm9ybT0idHJhbnNsYXRlKDU4MiwzMTA0KSI+PHVzZSB4bGluazpocmVmPSIjcmVjdC0wIi8+PC9nPgo8ZyB0cmFuc2Zvcm09InRyYW5zbGF0ZSg2NzksMzEwNCkiPjx1c2UgeGxpbms6aHJlZj0iI2xiLTAiLz48L2c+CjxnIHRyYW5zZm9ybT0idHJhbnNsYXRlKDk3MCwzMTA0KSI+PHVzZSB4bGluazpocmVmPSIjdC0wIi8+PC9nPgo8ZyB0cmFuc2Zvcm09InRyYW5zbGF0ZSgxMDY3LDMxMDQpIj48dXNlIHhsaW5rOmhyZWY9IiNuX3JiLTAiLz48L2c+CjxnIHRyYW5zZm9ybT0idHJhbnNsYXRlKDExNjQsMzEwNCkiPjx1c2UgeGxpbms6aHJlZj0iI3JlY3QtMCIvPjwvZz4KPGcgdHJhbnNmb3JtPSJ0cmFuc2xhdGUoMTI2MSwzMTA0KSI+PHVzZSB4bGluazpocmVmPSIjcmVjdC0wIi8+PC9nPgo8ZyB0cmFuc2Zvcm09InRyYW5zbGF0ZSgxMzU4LDMxMDQpIj48dXNlIHhsaW5rOmhyZWY9IiNyZWN0LTAiLz48L2c+CjxnIHRyYW5zZm9ybT0idHJhbnNsYXRlKDE0NTUsMzEwNCkiPjx1c2UgeGxpbms6aHJlZj0iI3JlY3QtMCIvPjwvZz4KPGcgdHJhbnNmb3JtPSJ0cmFuc2xhdGUoMTU1MiwzMTA0KSI+PHVzZSB4bGluazpocmVmPSIjcmVjdC0wIi8+PC9nPgo8ZyB0cmFuc2Zvcm09InRyYW5zbGF0ZSgxNjQ5LDMxMDQpIj48dXNlIHhsaW5rOmhyZWY9IiNyZWN0LTAiLz48L2c+CjxnIHRyYW5zZm9ybT0idHJhbnNsYXRlKDE3NDYsMzEwNCkiPjx1c2UgeGxpbms6aHJlZj0iI3JlY3QtMCIvPjwvZz4KPGcgdHJhbnNmb3JtPSJ0cmFuc2xhdGUoMTg0MywzMTA0KSI+PHVzZSB4bGluazpocmVmPSIjbHQtMCIvPjwvZz4KPGcgdHJhbnNmb3JtPSJ0cmFuc2xhdGUoMjAzNywzMTA0KSI+PHVzZSB4bGluazpocmVmPSIjcmVjdC0wIi8+PC9nPgo8ZyB0cmFuc2Zvcm09InRyYW5zbGF0ZSgyMTM0LDMxMDQpIj48dXNlIHhsaW5rOmhyZWY9IiNyZWN0LTAiLz48L2c+CjxnIHRyYW5zZm9ybT0idHJhbnNsYXRlKDIyMzEsMzEwNCkiPjx1c2UgeGxpbms6aHJlZj0iI2wtMCIvPjwvZz4KPGcgdHJhbnNmb3JtPSJ0cmFuc2xhdGUoMjMyOCwzMTA0KSI+PHVzZSB4bGluazpocmVmPSIjbl9yYi0wIi8+PC9nPgo8ZyB0cmFuc2Zvcm09InRyYW5zbGF0ZSgyNDI1LDMxMDQpIj48dXNlIHhsaW5rOmhyZWY9IiNiLTAiLz48L2c+CjxnIHRyYW5zZm9ybT0idHJhbnNsYXRlKDI4MTMsMzEwNCkiPjx1c2UgeGxpbms6aHJlZj0iI3QtMCIvPjwvZz4KPGcgdHJhbnNmb3JtPSJ0cmFuc2xhdGUoMzAwNywzMTA0KSI+PHVzZSB4bGluazpocmVmPSIjdC0wIi8+PC9nPgo8ZyB0cmFuc2Zvcm09InRyYW5zbGF0ZSgzMjAxLDMxMDQpIj48dXNlIHhsaW5rOmhyZWY9IiNydC0wIi8+PC9nPgo8ZyB0cmFuc2Zvcm09InRyYW5zbGF0ZSgzMjk4LDMxMDQpIj48dXNlIHhsaW5rOmhyZWY9IiNyZWN0LTAiLz48L2c+CjxnIHRyYW5zZm9ybT0idHJhbnNsYXRlKDM0OTIsMzEwNCkiPjx1c2UgeGxpbms6aHJlZj0iI3J0LTAiLz48L2c+CjxnIHRyYW5zZm9ybT0idHJhbnNsYXRlKDM1ODksMzEwNCkiPjx1c2UgeGxpbms6aHJlZj0iI3JlY3QtMCIvPjwvZz4KPGcgdHJhbnNmb3JtPSJ0cmFuc2xhdGUoMzY4NiwzMTA0KSI+PHVzZSB4bGluazpocmVmPSIjbGItMCIvPjwvZz4KPGcgdHJhbnNmb3JtPSJ0cmFuc2xhdGUoMzc4MywzMTA0KSI+PHVzZSB4bGluazpocmVmPSIjbl9yYi0wIi8+PC9nPgo8ZyB0cmFuc2Zvcm09InRyYW5zbGF0ZSgzODgwLDMxMDQpIj48dXNlIHhsaW5rOmhyZWY9IiNyZWN0LTAiLz48L2c+CjxnIHRyYW5zZm9ybT0idHJhbnNsYXRlKDQzNjUsMzEwNCkiPjx1c2UgeGxpbms6aHJlZj0iI25fcmItMCIvPjwvZz4KPGcgdHJhbnNmb3JtPSJ0cmFuc2xhdGUoNDQ2MiwzMTA0KSI+PHVzZSB4bGluazpocmVmPSIjcmVjdC0wIi8+PC9nPgo8ZyB0cmFuc2Zvcm09InRyYW5zbGF0ZSg0NjU2LDMxMDQpIj48dXNlIHhsaW5rOmhyZWY9IiNyYi0wIi8+PC9nPgo8ZyB0cmFuc2Zvcm09InRyYW5zbGF0ZSg0NzUzLDMxMDQpIj48dXNlIHhsaW5rOmhyZWY9IiNsLTAiLz48L2c+CjxnIHRyYW5zZm9ybT0idHJhbnNsYXRlKDQ5NDcsMzEwNCkiPjx1c2UgeGxpbms6aHJlZj0iI3JlY3QtMCIvPjwvZz4KPGcgdHJhbnNmb3JtPSJ0cmFuc2xhdGUoNTMzNSwzMTA0KSI+PHVzZSB4bGluazpocmVmPSIjci0wIi8+PC9nPgo8ZyB0cmFuc2Zvcm09InRyYW5zbGF0ZSg1NDMyLDMxMDQpIj48dXNlIHhsaW5rOmhyZWY9IiNsdC0wIi8+PC9nPgo8ZyB0cmFuc2Zvcm09InRyYW5zbGF0ZSg5NywzMjAxKSI+PHVzZSB4bGluazpocmVmPSIjcmItMCIvPjwvZz4KPGcgdHJhbnNmb3JtPSJ0cmFuc2xhdGUoMTk0LDMyMDEpIj48dXNlIHhsaW5rOmhyZWY9IiNyZWN0LTAiLz48L2c+CjxnIHRyYW5zZm9ybT0idHJhbnNsYXRlKDI5MSwzMjAxKSI+PHVzZSB4bGluazpocmVmPSIjcmVjdC0wIi8+PC9nPgo8ZyB0cmFuc2Zvcm09InRyYW5zbGF0ZSgzODgsMzIwMSkiPjx1c2UgeGxpbms6aHJlZj0iI2wtMCIvPjwvZz4KPGcgdHJhbnNmb3JtPSJ0cmFuc2xhdGUoNjc5LDMyMDEpIj48dXNlIHhsaW5rOmhyZWY9IiNyZWN0LTAiLz48L2c+CjxnIHRyYW5zZm9ybT0idHJhbnNsYXRlKDg3MywzMjAxKSI+PHVzZSB4bGluazpocmVmPSIjYi0wIi8+PC9nPgo8ZyB0cmFuc2Zvcm09InRyYW5zbGF0ZSgxMDY3LDMyMDEpIj48dXNlIHhsaW5rOmhyZWY9IiNyLTAiLz48L2c+CjxnIHRyYW5zZm9ybT0idHJhbnNsYXRlKDExNjQsMzIwMSkiPjx1c2UgeGxpbms6aHJlZj0iI3JlY3QtMCIvPjwvZz4KPGcgdHJhbnNmb3JtPSJ0cmFuc2xhdGUoMTI2MSwzMjAxKSI+PHVzZSB4bGluazpocmVmPSIjbHQtMCIvPjwvZz4KPGcgdHJhbnNmb3JtPSJ0cmFuc2xhdGUoMTQ1NSwzMjAxKSI+PHVzZSB4bGluazpocmVmPSIjcmVjdC0wIi8+PC9nPgo8ZyB0cmFuc2Zvcm09InRyYW5zbGF0ZSgxNTUyLDMyMDEpIj48dXNlIHhsaW5rOmhyZWY9IiNyZWN0LTAiLz48L2c+CjxnIHRyYW5zZm9ybT0idHJhbnNsYXRlKDE2NDksMzIwMSkiPjx1c2UgeGxpbms6aHJlZj0iI2x0LTAiLz48L2c+CjxnIHRyYW5zZm9ybT0idHJhbnNsYXRlKDE5NDAsMzIwMSkiPjx1c2UgeGxpbms6aHJlZj0iI25fcmItMCIvPjwvZz4KPGcgdHJhbnNmb3JtPSJ0cmFuc2xhdGUoMjAzNywzMjAxKSI+PHVzZSB4bGluazpocmVmPSIjcmVjdC0wIi8+PC9nPgo8ZyB0cmFuc2Zvcm09InRyYW5zbGF0ZSgyMzI4LDMyMDEpIj48dXNlIHhsaW5rOmhyZWY9IiNyLTAiLz48L2c+CjxnIHRyYW5zZm9ybT0idHJhbnNsYXRlKDI0MjUsMzIwMSkiPjx1c2UgeGxpbms6aHJlZj0iI3JlY3QtMCIvPjwvZz4KPGcgdHJhbnNmb3JtPSJ0cmFuc2xhdGUoMjUyMiwzMjAxKSI+PHVzZSB4bGluazpocmVmPSIjbC0wIi8+PC9nPgo8ZyB0cmFuc2Zvcm09InRyYW5zbGF0ZSgyODEzLDMyMDEpIj48dXNlIHhsaW5rOmhyZWY9IiNuX3JiLTAiLz48L2c+CjxnIHRyYW5zZm9ybT0idHJhbnNsYXRlKDI5MTAsMzIwMSkiPjx1c2UgeGxpbms6aHJlZj0iI2ItMCIvPjwvZz4KPGcgdHJhbnNmb3JtPSJ0cmFuc2xhdGUoMzI5OCwzMjAxKSI+PHVzZSB4bGluazpocmVmPSIjcmVjdC0wIi8+PC9nPgo8ZyB0cmFuc2Zvcm09InRyYW5zbGF0ZSgzMzk1LDMyMDEpIj48dXNlIHhsaW5rOmhyZWY9IiNsYi0wIi8+PC9nPgo8ZyB0cmFuc2Zvcm09InRyYW5zbGF0ZSgzNDkyLDMyMDEpIj48dXNlIHhsaW5rOmhyZWY9IiNuX3JiLTAiLz48L2c+CjxnIHRyYW5zZm9ybT0idHJhbnNsYXRlKDM1ODksMzIwMSkiPjx1c2UgeGxpbms6aHJlZj0iI3JlY3QtMCIvPjwvZz4KPGcgdHJhbnNmb3JtPSJ0cmFuc2xhdGUoMzY4NiwzMjAxKSI+PHVzZSB4bGluazpocmVmPSIjcmVjdC0wIi8+PC9nPgo8ZyB0cmFuc2Zvcm09InRyYW5zbGF0ZSgzNzgzLDMyMDEpIj48dXNlIHhsaW5rOmhyZWY9IiNyZWN0LTAiLz48L2c+CjxnIHRyYW5zZm9ybT0idHJhbnNsYXRlKDM4ODAsMzIwMSkiPjx1c2UgeGxpbms6aHJlZj0iI3JlY3QtMCIvPjwvZz4KPGcgdHJhbnNmb3JtPSJ0cmFuc2xhdGUoMzk3NywzMjAxKSI+PHVzZSB4bGluazpocmVmPSIjcmVjdC0wIi8+PC9nPgo8ZyB0cmFuc2Zvcm09InRyYW5zbGF0ZSg0MDc0LDMyMDEpIj48dXNlIHhsaW5rOmhyZWY9IiNyZWN0LTAiLz48L2c+CjxnIHRyYW5zZm9ybT0idHJhbnNsYXRlKDQxNzEsMzIwMSkiPjx1c2UgeGxpbms6aHJlZj0iI2wtMCIvPjwvZz4KPGcgdHJhbnNmb3JtPSJ0cmFuc2xhdGUoNDM2NSwzMjAxKSI+PHVzZSB4bGluazpocmVmPSIjci0wIi8+PC9nPgo8ZyB0cmFuc2Zvcm09InRyYW5zbGF0ZSg0NDYyLDMyMDEpIj48dXNlIHhsaW5rOmhyZWY9IiNyZWN0LTAiLz48L2c+CjxnIHRyYW5zZm9ybT0idHJhbnNsYXRlKDQ2NTYsMzIwMSkiPjx1c2UgeGxpbms6aHJlZj0iI3QtMCIvPjwvZz4KPGcgdHJhbnNmb3JtPSJ0cmFuc2xhdGUoNDk0NywzMjAxKSI+PHVzZSB4bGluazpocmVmPSIjcnQtMCIvPjwvZz4KPGcgdHJhbnNmb3JtPSJ0cmFuc2xhdGUoNTA0NCwzMjAxKSI+PHVzZSB4bGluazpocmVmPSIjcmVjdC0wIi8+PC9nPgo8ZyB0cmFuc2Zvcm09InRyYW5zbGF0ZSg1MTQxLDMyMDEpIj48dXNlIHhsaW5rOmhyZWY9IiNyZWN0LTAiLz48L2c+CjxnIHRyYW5zZm9ybT0idHJhbnNsYXRlKDUyMzgsMzIwMSkiPjx1c2UgeGxpbms6aHJlZj0iI2xiLTAiLz48L2c+CjxnIHRyYW5zZm9ybT0idHJhbnNsYXRlKDk3LDMyOTgpIj48dXNlIHhsaW5rOmhyZWY9IiNydC0wIi8+PC9nPgo8ZyB0cmFuc2Zvcm09InRyYW5zbGF0ZSgxOTQsMzI5OCkiPjx1c2UgeGxpbms6aHJlZj0iI3JlY3QtMCIvPjwvZz4KPGcgdHJhbnNmb3JtPSJ0cmFuc2xhdGUoMjkxLDMyOTgpIj48dXNlIHhsaW5rOmhyZWY9IiNyZWN0LTAiLz48L2c+CjxnIHRyYW5zZm9ybT0idHJhbnNsYXRlKDQ4NSwzMjk4KSI+PHVzZSB4bGluazpocmVmPSIjci0wIi8+PC9nPgo8ZyB0cmFuc2Zvcm09InRyYW5zbGF0ZSg1ODIsMzI5OCkiPjx1c2UgeGxpbms6aHJlZj0iI3JlY3QtMCIvPjwvZz4KPGcgdHJhbnNmb3JtPSJ0cmFuc2xhdGUoNjc5LDMyOTgpIj48dXNlIHhsaW5rOmhyZWY9IiNyZWN0LTAiLz48L2c+CjxnIHRyYW5zZm9ybT0idHJhbnNsYXRlKDg3MywzMjk4KSI+PHVzZSB4bGluazpocmVmPSIjdC0wIi8+PC9nPgo8ZyB0cmFuc2Zvcm09InRyYW5zbGF0ZSgxMjYxLDMyOTgpIj48dXNlIHhsaW5rOmhyZWY9IiNuX3JiLTAiLz48L2c+CjxnIHRyYW5zZm9ybT0idHJhbnNsYXRlKDEzNTgsMzI5OCkiPjx1c2UgeGxpbms6aHJlZj0iI3JiLTAiLz48L2c+CjxnIHRyYW5zZm9ybT0idHJhbnNsYXRlKDE0NTUsMzI5OCkiPjx1c2UgeGxpbms6aHJlZj0iI3JlY3QtMCIvPjwvZz4KPGcgdHJhbnNmb3JtPSJ0cmFuc2xhdGUoMTU1MiwzMjk4KSI+PHVzZSB4bGluazpocmVmPSIjbHQtMCIvPjwvZz4KPGcgdHJhbnNmb3JtPSJ0cmFuc2xhdGUoMTk0MCwzMjk4KSI+PHVzZSB4bGluazpocmVmPSIjci0wIi8+PC9nPgo8ZyB0cmFuc2Zvcm09InRyYW5zbGF0ZSgyMDM3LDMyOTgpIj48dXNlIHhsaW5rOmhyZWY9IiNsdC0wIi8+PC9nPgo8ZyB0cmFuc2Zvcm09InRyYW5zbGF0ZSgyNDI1LDMyOTgpIj48dXNlIHhsaW5rOmhyZWY9IiN0LTAiLz48L2c+CjxnIHRyYW5zZm9ybT0idHJhbnNsYXRlKDI2MTksMzI5OCkiPjx1c2UgeGxpbms6aHJlZj0iI3ItMCIvPjwvZz4KPGcgdHJhbnNmb3JtPSJ0cmFuc2xhdGUoMjcxNiwzMjk4KSI+PHVzZSB4bGluazpocmVmPSIjcmVjdC0wIi8+PC9nPgo8ZyB0cmFuc2Zvcm09InRyYW5zbGF0ZSgyODEzLDMyOTgpIj48dXNlIHhsaW5rOmhyZWY9IiNyZWN0LTAiLz48L2c+CjxnIHRyYW5zZm9ybT0idHJhbnNsYXRlKDI5MTAsMzI5OCkiPjx1c2UgeGxpbms6aHJlZj0iI3JlY3QtMCIvPjwvZz4KPGcgdHJhbnNmb3JtPSJ0cmFuc2xhdGUoMzIwMSwzMjk4KSI+PHVzZSB4bGluazpocmVmPSIjci0wIi8+PC9nPgo8ZyB0cmFuc2Zvcm09InRyYW5zbGF0ZSgzMjk4LDMyOTgpIj48dXNlIHhsaW5rOmhyZWY9IiNyZWN0LTAiLz48L2c+CjxnIHRyYW5zZm9ybT0idHJhbnNsYXRlKDMzOTUsMzI5OCkiPjx1c2UgeGxpbms6aHJlZj0iI3JlY3QtMCIvPjwvZz4KPGcgdHJhbnNmb3JtPSJ0cmFuc2xhdGUoMzQ5MiwzMjk4KSI+PHVzZSB4bGluazpocmVmPSIjcmVjdC0wIi8+PC9nPgo8ZyB0cmFuc2Zvcm09InRyYW5zbGF0ZSgzNTg5LDMyOTgpIj48dXNlIHhsaW5rOmhyZWY9IiNsdC0wIi8+PC9nPgo8ZyB0cmFuc2Zvcm09InRyYW5zbGF0ZSgzNzgzLDMyOTgpIj48dXNlIHhsaW5rOmhyZWY9IiNyZWN0LTAiLz48L2c+CjxnIHRyYW5zZm9ybT0idHJhbnNsYXRlKDM5NzcsMzI5OCkiPjx1c2UgeGxpbms6aHJlZj0iI3JlY3QtMCIvPjwvZz4KPGcgdHJhbnNmb3JtPSJ0cmFuc2xhdGUoNDI2OCwzMjk4KSI+PHVzZSB4bGluazpocmVmPSIjYi0wIi8+PC9nPgo8ZyB0cmFuc2Zvcm09InRyYW5zbGF0ZSg0NDYyLDMyOTgpIj48dXNlIHhsaW5rOmhyZWY9IiNydC0wIi8+PC9nPgo8ZyB0cmFuc2Zvcm09InRyYW5zbGF0ZSg0NTU5LDMyOTgpIj48dXNlIHhsaW5rOmhyZWY9IiNsLTAiLz48L2c+CjxnIHRyYW5zZm9ybT0idHJhbnNsYXRlKDQ3NTMsMzI5OCkiPjx1c2UgeGxpbms6aHJlZj0iI3JiLTAiLz48L2c+CjxnIHRyYW5zZm9ybT0idHJhbnNsYXRlKDQ4NTAsMzI5OCkiPjx1c2UgeGxpbms6aHJlZj0iI2xiLTAiLz48L2c+CjxnIHRyYW5zZm9ybT0idHJhbnNsYXRlKDUyMzgsMzI5OCkiPjx1c2UgeGxpbms6aHJlZj0iI3JlY3QtMCIvPjwvZz4KPGcgdHJhbnNmb3JtPSJ0cmFuc2xhdGUoNTQzMiwzMjk4KSI+PHVzZSB4bGluazpocmVmPSIjZW1wdHktMCIvPjwvZz4KPGcgdHJhbnNmb3JtPSJ0cmFuc2xhdGUoMCwzMzk1KSI+PHVzZSB4bGluazpocmVmPSIjZW1wdHktMCIvPjwvZz4KPGcgdHJhbnNmb3JtPSJ0cmFuc2xhdGUoMjkxLDMzOTUpIj48dXNlIHhsaW5rOmhyZWY9IiNyZWN0LTAiLz48L2c+CjxnIHRyYW5zZm9ybT0idHJhbnNsYXRlKDY3OSwzMzk1KSI+PHVzZSB4bGluazpocmVmPSIjdC0wIi8+PC9nPgo8ZyB0cmFuc2Zvcm09InRyYW5zbGF0ZSg5NzAsMzM5NSkiPjx1c2UgeGxpbms6aHJlZj0iI3ItMCIvPjwvZz4KPGcgdHJhbnNmb3JtPSJ0cmFuc2xhdGUoMTA2NywzMzk1KSI+PHVzZSB4bGluazpocmVmPSIjcmVjdC0wIi8+PC9nPgo8ZyB0cmFuc2Zvcm09InRyYW5zbGF0ZSgxMTY0LDMzOTUpIj48dXNlIHhsaW5rOmhyZWY9IiNyZWN0LTAiLz48L2c+CjxnIHRyYW5zZm9ybT0idHJhbnNsYXRlKDEyNjEsMzM5NSkiPjx1c2UgeGxpbms6aHJlZj0iI3JlY3QtMCIvPjwvZz4KPGcgdHJhbnNmb3JtPSJ0cmFuc2xhdGUoMTM1OCwzMzk1KSI+PHVzZSB4bGluazpocmVmPSIjbHQtMCIvPjwvZz4KPGcgdHJhbnNmb3JtPSJ0cmFuc2xhdGUoMjcxNiwzMzk1KSI+PHVzZSB4bGluazpocmVmPSIjcmVjdC0wIi8+PC9nPgo8ZyB0cmFuc2Zvcm09InRyYW5zbGF0ZSgyOTEwLDMzOTUpIj48dXNlIHhsaW5rOmhyZWY9IiNyZWN0LTAiLz48L2c+CjxnIHRyYW5zZm9ybT0idHJhbnNsYXRlKDMwMDcsMzM5NSkiPjx1c2UgeGxpbms6aHJlZj0iI25fcmItMCIvPjwvZz4KPGcgdHJhbnNmb3JtPSJ0cmFuc2xhdGUoMzEwNCwzMzk1KSI+PHVzZSB4bGluazpocmVmPSIjYi0wIi8+PC9nPgo8ZyB0cmFuc2Zvcm09InRyYW5zbGF0ZSgzMzk1LDMzOTUpIj48dXNlIHhsaW5rOmhyZWY9IiNydC0wIi8+PC9nPgo8ZyB0cmFuc2Zvcm09InRyYW5zbGF0ZSgzNDkyLDMzOTUpIj48dXNlIHhsaW5rOmhyZWY9IiNsdC0wIi8+PC9nPgo8ZyB0cmFuc2Zvcm09InRyYW5zbGF0ZSgzNjg2LDMzOTUpIj48dXNlIHhsaW5rOmhyZWY9IiNyYi0wIi8+PC9nPgo8ZyB0cmFuc2Zvcm09InRyYW5zbGF0ZSgzNzgzLDMzOTUpIj48dXNlIHhsaW5rOmhyZWY9IiNsdC0wIi8+PC9nPgo8ZyB0cmFuc2Zvcm09InRyYW5zbGF0ZSgzOTc3LDMzOTUpIj48dXNlIHhsaW5rOmhyZWY9IiN0LTAiLz48L2c+CjxnIHRyYW5zZm9ybT0idHJhbnNsYXRlKDQxNzEsMzM5NSkiPjx1c2UgeGxpbms6aHJlZj0iI25fcmItMCIvPjwvZz4KPGcgdHJhbnNmb3JtPSJ0cmFuc2xhdGUoNDI2OCwzMzk1KSI+PHVzZSB4bGluazpocmVmPSIjcmVjdC0wIi8+PC9nPgo8ZyB0cmFuc2Zvcm09InRyYW5zbGF0ZSg0NzUzLDMzOTUpIj48dXNlIHhsaW5rOmhyZWY9IiNyZWN0LTAiLz48L2c+CjxnIHRyYW5zZm9ybT0idHJhbnNsYXRlKDQ4NTAsMzM5NSkiPjx1c2UgeGxpbms6aHJlZj0iI3JlY3QtMCIvPjwvZz4KPGcgdHJhbnNmb3JtPSJ0cmFuc2xhdGUoNDk0NywzMzk1KSI+PHVzZSB4bGluazpocmVmPSIjbGItMCIvPjwvZz4KPGcgdHJhbnNmb3JtPSJ0cmFuc2xhdGUoNTE0MSwzMzk1KSI+PHVzZSB4bGluazpocmVmPSIjcmItMCIvPjwvZz4KPGcgdHJhbnNmb3JtPSJ0cmFuc2xhdGUoNTIzOCwzMzk1KSI+PHVzZSB4bGluazpocmVmPSIjcmVjdC0wIi8+PC9nPgo8ZyB0cmFuc2Zvcm09InRyYW5zbGF0ZSg1MzM1LDMzOTUpIj48dXNlIHhsaW5rOmhyZWY9IiNsYi0wIi8+PC9nPgo8ZyB0cmFuc2Zvcm09InRyYW5zbGF0ZSg5NywzNDkyKSI+PHVzZSB4bGluazpocmVmPSIjZW1wdHktMCIvPjwvZz4KPGcgdHJhbnNmb3JtPSJ0cmFuc2xhdGUoMjkxLDM0OTIpIj48dXNlIHhsaW5rOmhyZWY9IiN0LTAiLz48L2c+CjxnIHRyYW5zZm9ybT0idHJhbnNsYXRlKDU4MiwzNDkyKSI+PHVzZSB4bGluazpocmVmPSIjZW1wdHktMCIvPjwvZz4KPGcgdHJhbnNmb3JtPSJ0cmFuc2xhdGUoNjc5LDM0OTIpIj48dXNlIHhsaW5rOmhyZWY9IiNuX3JiLTAiLz48L2c+CjxnIHRyYW5zZm9ybT0idHJhbnNsYXRlKDc3NiwzNDkyKSI+PHVzZSB4bGluazpocmVmPSIjYi0wIi8+PC9nPgo8ZyB0cmFuc2Zvcm09InRyYW5zbGF0ZSgxMjYxLDM0OTIpIj48dXNlIHhsaW5rOmhyZWY9IiNyZWN0LTAiLz48L2c+CjxnIHRyYW5zZm9ybT0idHJhbnNsYXRlKDE1NTIsMzQ5MikiPjx1c2UgeGxpbms6aHJlZj0iI2ItMCIvPjwvZz4KPGcgdHJhbnNmb3JtPSJ0cmFuc2xhdGUoMTc0NiwzNDkyKSI+PHVzZSB4bGluazpocmVmPSIjci0wIi8+PC9nPgo8ZyB0cmFuc2Zvcm09InRyYW5zbGF0ZSgxODQzLDM0OTIpIj48dXNlIHhsaW5rOmhyZWY9IiNsLTAiLz48L2c+CjxnIHRyYW5zZm9ybT0idHJhbnNsYXRlKDE5NDAsMzQ5MikiPjx1c2UgeGxpbms6aHJlZj0iI25fcmItMCIvPjwvZz4KPGcgdHJhbnNmb3JtPSJ0cmFuc2xhdGUoMjAzNywzNDkyKSI+PHVzZSB4bGluazpocmVmPSIjYi0wIi8+PC9nPgo8ZyB0cmFuc2Zvcm09InRyYW5zbGF0ZSgyNDI1LDM0OTIpIj48dXNlIHhsaW5rOmhyZWY9IiNyLTAiLz48L2c+CjxnIHRyYW5zZm9ybT0idHJhbnNsYXRlKDI1MjIsMzQ5MikiPjx1c2UgeGxpbms6aHJlZj0iI3JlY3QtMCIvPjwvZz4KPGcgdHJhbnNmb3JtPSJ0cmFuc2xhdGUoMjYxOSwzNDkyKSI+PHVzZSB4bGluazpocmVmPSIjcmVjdC0wIi8+PC9nPgo8ZyB0cmFuc2Zvcm09InRyYW5zbGF0ZSgyNzE2LDM0OTIpIj48dXNlIHhsaW5rOmhyZWY9IiNyZWN0LTAiLz48L2c+CjxnIHRyYW5zZm9ybT0idHJhbnNsYXRlKDI4MTMsMzQ5MikiPjx1c2UgeGxpbms6aHJlZj0iI3JlY3QtMCIvPjwvZz4KPGcgdHJhbnNmb3JtPSJ0cmFuc2xhdGUoMjkxMCwzNDkyKSI+PHVzZSB4bGluazpocmVmPSIjcmVjdC0wIi8+PC9nPgo8ZyB0cmFuc2Zvcm09InRyYW5zbGF0ZSgzMDA3LDM0OTIpIj48dXNlIHhsaW5rOmhyZWY9IiNyZWN0LTAiLz48L2c+CjxnIHRyYW5zZm9ybT0idHJhbnNsYXRlKDMxMDQsMzQ5MikiPjx1c2UgeGxpbms6aHJlZj0iI3JlY3QtMCIvPjwvZz4KPGcgdHJhbnNmb3JtPSJ0cmFuc2xhdGUoMzY4NiwzNDkyKSI+PHVzZSB4bGluazpocmVmPSIjcmVjdC0wIi8+PC9nPgo8ZyB0cmFuc2Zvcm09InRyYW5zbGF0ZSgzODgwLDM0OTIpIj48dXNlIHhsaW5rOmhyZWY9IiNlbXB0eS0wIi8+PC9nPgo8ZyB0cmFuc2Zvcm09InRyYW5zbGF0ZSgzOTc3LDM0OTIpIj48dXNlIHhsaW5rOmhyZWY9IiNuX3JiLTAiLz48L2c+CjxnIHRyYW5zZm9ybT0idHJhbnNsYXRlKDQwNzQsMzQ5MikiPjx1c2UgeGxpbms6aHJlZj0iI3JiLTAiLz48L2c+CjxnIHRyYW5zZm9ybT0idHJhbnNsYXRlKDQxNzEsMzQ5MikiPjx1c2UgeGxpbms6aHJlZj0iI3JlY3QtMCIvPjwvZz4KPGcgdHJhbnNmb3JtPSJ0cmFuc2xhdGUoNDI2OCwzNDkyKSI+PHVzZSB4bGluazpocmVmPSIjcmVjdC0wIi8+PC9nPgo8ZyB0cmFuc2Zvcm09InRyYW5zbGF0ZSg0MzY1LDM0OTIpIj48dXNlIHhsaW5rOmhyZWY9IiNsYi0wIi8+PC9nPgo8ZyB0cmFuc2Zvcm09InRyYW5zbGF0ZSg0NTU5LDM0OTIpIj48dXNlIHhsaW5rOmhyZWY9IiNlbXB0eS0wIi8+PC9nPgo8ZyB0cmFuc2Zvcm09InRyYW5zbGF0ZSg0NjU2LDM0OTIpIj48dXNlIHhsaW5rOmhyZWY9IiNuX3JiLTAiLz48L2c+CjxnIHRyYW5zZm9ybT0idHJhbnNsYXRlKDQ3NTMsMzQ5MikiPjx1c2UgeGxpbms6aHJlZj0iI3JlY3QtMCIvPjwvZz4KPGcgdHJhbnNmb3JtPSJ0cmFuc2xhdGUoNDg1MCwzNDkyKSI+PHVzZSB4bGluazpocmVmPSIjcmVjdC0wIi8+PC9nPgo8ZyB0cmFuc2Zvcm09InRyYW5zbGF0ZSg0OTQ3LDM0OTIpIj48dXNlIHhsaW5rOmhyZWY9IiNyZWN0LTAiLz48L2c+CjxnIHRyYW5zZm9ybT0idHJhbnNsYXRlKDUxNDEsMzQ5MikiPjx1c2UgeGxpbms6aHJlZj0iI3JlY3QtMCIvPjwvZz4KPGcgdHJhbnNmb3JtPSJ0cmFuc2xhdGUoNTMzNSwzNDkyKSI+PHVzZSB4bGluazpocmVmPSIjcmVjdC0wIi8+PC9nPgo8ZyB0cmFuc2Zvcm09InRyYW5zbGF0ZSgxOTQsMzU4OSkiPjx1c2UgeGxpbms6aHJlZj0iI2ItMCIvPjwvZz4KPGcgdHJhbnNmb3JtPSJ0cmFuc2xhdGUoNDg1LDM1ODkpIj48dXNlIHhsaW5rOmhyZWY9IiNlbXB0eS0wIi8+PC9nPgo8ZyB0cmFuc2Zvcm09InRyYW5zbGF0ZSg2NzksMzU4OSkiPjx1c2UgeGxpbms6aHJlZj0iI3ItMCIvPjwvZz4KPGcgdHJhbnNmb3JtPSJ0cmFuc2xhdGUoNzc2LDM1ODkpIj48dXNlIHhsaW5rOmhyZWY9IiNyZWN0LTAiLz48L2c+CjxnIHRyYW5zZm9ybT0idHJhbnNsYXRlKDg3MywzNTg5KSI+PHVzZSB4bGluazpocmVmPSIjbC0wIi8+PC9nPgo8ZyB0cmFuc2Zvcm09InRyYW5zbGF0ZSgxMTY0LDM1ODkpIj48dXNlIHhsaW5rOmhyZWY9IiNyLTAiLz48L2c+CjxnIHRyYW5zZm9ybT0idHJhbnNsYXRlKDEyNjEsMzU4OSkiPjx1c2UgeGxpbms6aHJlZj0iI3JlY3QtMCIvPjwvZz4KPGcgdHJhbnNmb3JtPSJ0cmFuc2xhdGUoMTM1OCwzNTg5KSI+PHVzZSB4bGluazpocmVmPSIjbC0wIi8+PC9nPgo8ZyB0cmFuc2Zvcm09InRyYW5zbGF0ZSgxNTUyLDM1ODkpIj48dXNlIHhsaW5rOmhyZWY9IiNydC0wIi8+PC9nPgo8ZyB0cmFuc2Zvcm09InRyYW5zbGF0ZSgxNjQ5LDM1ODkpIj48dXNlIHhsaW5rOmhyZWY9IiNsYi0wIi8+PC9nPgo8ZyB0cmFuc2Zvcm09InRyYW5zbGF0ZSgxOTQwLDM1ODkpIj48dXNlIHhsaW5rOmhyZWY9IiNyLTAiLz48L2c+CjxnIHRyYW5zZm9ybT0idHJhbnNsYXRlKDIwMzcsMzU4OSkiPjx1c2UgeGxpbms6aHJlZj0iI3JlY3QtMCIvPjwvZz4KPGcgdHJhbnNmb3JtPSJ0cmFuc2xhdGUoMjEzNCwzNTg5KSI+PHVzZSB4bGluazpocmVmPSIjcmVjdC0wIi8+PC9nPgo8ZyB0cmFuc2Zvcm09InRyYW5zbGF0ZSgyMjMxLDM1ODkpIj48dXNlIHhsaW5rOmhyZWY9IiNyZWN0LTAiLz48L2c+CjxnIHRyYW5zZm9ybT0idHJhbnNsYXRlKDIzMjgsMzU4OSkiPjx1c2UgeGxpbms6aHJlZj0iI2wtMCIvPjwvZz4KPGcgdHJhbnNmb3JtPSJ0cmFuc2xhdGUoMjUyMiwzNTg5KSI+PHVzZSB4bGluazpocmVmPSIjdC0wIi8+PC9nPgo8ZyB0cmFuc2Zvcm09InRyYW5zbGF0ZSgzMTA0LDM1ODkpIj48dXNlIHhsaW5rOmhyZWY9IiNyZWN0LTAiLz48L2c+CjxnIHRyYW5zZm9ybT0idHJhbnNsYXRlKDMyOTgsMzU4OSkiPjx1c2UgeGxpbms6aHJlZj0iI2ItMCIvPjwvZz4KPGcgdHJhbnNmb3JtPSJ0cmFuc2xhdGUoMzQ5MiwzNTg5KSI+PHVzZSB4bGluazpocmVmPSIjYi0wIi8+PC9nPgo8ZyB0cmFuc2Zvcm09InRyYW5zbGF0ZSgzNjg2LDM1ODkpIj48dXNlIHhsaW5rOmhyZWY9IiNyZWN0LTAiLz48L2c+CjxnIHRyYW5zZm9ybT0idHJhbnNsYXRlKDM5NzcsMzU4OSkiPjx1c2UgeGxpbms6aHJlZj0iI3ItMCIvPjwvZz4KPGcgdHJhbnNmb3JtPSJ0cmFuc2xhdGUoNDA3NCwzNTg5KSI+PHVzZSB4bGluazpocmVmPSIjbHQtMCIvPjwvZz4KPGcgdHJhbnNmb3JtPSJ0cmFuc2xhdGUoNDM2NSwzNTg5KSI+PHVzZSB4bGluazpocmVmPSIjcmVjdC0wIi8+PC9nPgo8ZyB0cmFuc2Zvcm09InRyYW5zbGF0ZSg0NTU5LDM1ODkpIj48dXNlIHhsaW5rOmhyZWY9IiNuX3JiLTAiLz48L2c+CjxnIHRyYW5zZm9ybT0idHJhbnNsYXRlKDQ2NTYsMzU4OSkiPjx1c2UgeGxpbms6aHJlZj0iI3JiLTAiLz48L2c+CjxnIHRyYW5zZm9ybT0idHJhbnNsYXRlKDQ3NTMsMzU4OSkiPjx1c2UgeGxpbms6aHJlZj0iI3JlY3QtMCIvPjwvZz4KPGcgdHJhbnNmb3JtPSJ0cmFuc2xhdGUoNDg1MCwzNTg5KSI+PHVzZSB4bGluazpocmVmPSIjcmVjdC0wIi8+PC9nPgo8ZyB0cmFuc2Zvcm09InRyYW5zbGF0ZSg0OTQ3LDM1ODkpIj48dXNlIHhsaW5rOmhyZWY9IiNyZWN0LTAiLz48L2c+CjxnIHRyYW5zZm9ybT0idHJhbnNsYXRlKDUxNDEsMzU4OSkiPjx1c2UgeGxpbms6aHJlZj0iI3QtMCIvPjwvZz4KPGcgdHJhbnNmb3JtPSJ0cmFuc2xhdGUoNTMzNSwzNTg5KSI+PHVzZSB4bGluazpocmVmPSIjdC0wIi8+PC9nPgo8ZyB0cmFuc2Zvcm09InRyYW5zbGF0ZSgwLDM2ODYpIj48dXNlIHhsaW5rOmhyZWY9IiNiLTAiLz48L2c+CjxnIHRyYW5zZm9ybT0idHJhbnNsYXRlKDE5NCwzNjg2KSI+PHVzZSB4bGluazpocmVmPSIjdC0wIi8+PC9nPgo8ZyB0cmFuc2Zvcm09InRyYW5zbGF0ZSg1ODIsMzY4NikiPjx1c2UgeGxpbms6aHJlZj0iI2VtcHR5LTAiLz48L2c+CjxnIHRyYW5zZm9ybT0idHJhbnNsYXRlKDg3MywzNjg2KSI+PHVzZSB4bGluazpocmVmPSIjbl9yYi0wIi8+PC9nPgo8ZyB0cmFuc2Zvcm09InRyYW5zbGF0ZSg5NzAsMzY4NikiPjx1c2UgeGxpbms6aHJlZj0iI2ItMCIvPjwvZz4KPGcgdHJhbnNmb3JtPSJ0cmFuc2xhdGUoMTQ1NSwzNjg2KSI+PHVzZSB4bGluazpocmVmPSIjZW1wdHktMCIvPjwvZz4KPGcgdHJhbnNmb3JtPSJ0cmFuc2xhdGUoMTY0OSwzNjg2KSI+PHVzZSB4bGluazpocmVmPSIjcmVjdC0wIi8+PC9nPgo8ZyB0cmFuc2Zvcm09InRyYW5zbGF0ZSgyMjMxLDM2ODYpIj48dXNlIHhsaW5rOmhyZWY9IiNyZWN0LTAiLz48L2c+CjxnIHRyYW5zZm9ybT0idHJhbnNsYXRlKDI0MjUsMzY4NikiPjx1c2UgeGxpbms6aHJlZj0iI2VtcHR5LTAiLz48L2c+CjxnIHRyYW5zZm9ybT0idHJhbnNsYXRlKDI2MTksMzY4NikiPjx1c2UgeGxpbms6aHJlZj0iI3JiLTAiLz48L2c+CjxnIHRyYW5zZm9ybT0idHJhbnNsYXRlKDI3MTYsMzY4NikiPjx1c2UgeGxpbms6aHJlZj0iI3JlY3QtMCIvPjwvZz4KPGcgdHJhbnNmb3JtPSJ0cmFuc2xhdGUoMjgxMywzNjg2KSI+PHVzZSB4bGluazpocmVmPSIjcmVjdC0wIi8+PC9nPgo8ZyB0cmFuc2Zvcm09InRyYW5zbGF0ZSgyOTEwLDM2ODYpIj48dXNlIHhsaW5rOmhyZWY9IiNyZWN0LTAiLz48L2c+CjxnIHRyYW5zZm9ybT0idHJhbnNsYXRlKDMwMDcsMzY4NikiPjx1c2UgeGxpbms6aHJlZj0iI3JlY3QtMCIvPjwvZz4KPGcgdHJhbnNmb3JtPSJ0cmFuc2xhdGUoMzEwNCwzNjg2KSI+PHVzZSB4bGluazpocmVmPSIjcmVjdC0wIi8+PC9nPgo8ZyB0cmFuc2Zvcm09InRyYW5zbGF0ZSgzMjAxLDM2ODYpIj48dXNlIHhsaW5rOmhyZWY9IiNuX3JiLTAiLz48L2c+CjxnIHRyYW5zZm9ybT0idHJhbnNsYXRlKDMyOTgsMzY4NikiPjx1c2UgeGxpbms6aHJlZj0iI3JlY3QtMCIvPjwvZz4KPGcgdHJhbnNmb3JtPSJ0cmFuc2xhdGUoMzQ5MiwzNjg2KSI+PHVzZSB4bGluazpocmVmPSIjdC0wIi8+PC9nPgo8ZyB0cmFuc2Zvcm09InRyYW5zbGF0ZSgzNjg2LDM2ODYpIj48dXNlIHhsaW5rOmhyZWY9IiN0LTAiLz48L2c+CjxnIHRyYW5zZm9ybT0idHJhbnNsYXRlKDM4ODAsMzY4NikiPjx1c2UgeGxpbms6aHJlZj0iI2VtcHR5LTAiLz48L2c+CjxnIHRyYW5zZm9ybT0idHJhbnNsYXRlKDQyNjgsMzY4NikiPjx1c2UgeGxpbms6aHJlZj0iI3ItMCIvPjwvZz4KPGcgdHJhbnNmb3JtPSJ0cmFuc2xhdGUoNDM2NSwzNjg2KSI+PHVzZSB4bGluazpocmVmPSIjcmVjdC0wIi8+PC9nPgo8ZyB0cmFuc2Zvcm09InRyYW5zbGF0ZSg0NTU5LDM2ODYpIj48dXNlIHhsaW5rOmhyZWY9IiNyYi0wIi8+PC9nPgo8ZyB0cmFuc2Zvcm09InRyYW5zbGF0ZSg0NjU2LDM2ODYpIj48dXNlIHhsaW5rOmhyZWY9IiNsdC0wIi8+PC9nPgo8ZyB0cmFuc2Zvcm09InRyYW5zbGF0ZSg0OTQ3LDM2ODYpIj48dXNlIHhsaW5rOmhyZWY9IiNyZWN0LTAiLz48L2c+CjxnIHRyYW5zZm9ybT0idHJhbnNsYXRlKDUwNDQsMzY4NikiPjx1c2UgeGxpbms6aHJlZj0iI2xiLTAiLz48L2c+CjxnIHRyYW5zZm9ybT0idHJhbnNsYXRlKDAsMzc4MykiPjx1c2UgeGxpbms6aHJlZj0iI3JlY3QtMCIvPjwvZz4KPGcgdHJhbnNmb3JtPSJ0cmFuc2xhdGUoMzg4LDM3ODMpIj48dXNlIHhsaW5rOmhyZWY9IiNuX3JiLTAiLz48L2c+CjxnIHRyYW5zZm9ybT0idHJhbnNsYXRlKDQ4NSwzNzgzKSI+PHVzZSB4bGluazpocmVmPSIjYi0wIi8+PC9nPgo8ZyB0cmFuc2Zvcm09InRyYW5zbGF0ZSg3NzYsMzc4MykiPjx1c2UgeGxpbms6aHJlZj0iI3JiLTAiLz48L2c+CjxnIHRyYW5zZm9ybT0idHJhbnNsYXRlKDg3MywzNzgzKSI+PHVzZSB4bGluazpocmVmPSIjcmVjdC0wIi8+PC9nPgo8ZyB0cmFuc2Zvcm09InRyYW5zbGF0ZSg5NzAsMzc4MykiPjx1c2UgeGxpbms6aHJlZj0iI3JlY3QtMCIvPjwvZz4KPGcgdHJhbnNmb3JtPSJ0cmFuc2xhdGUoMTA2NywzNzgzKSI+PHVzZSB4bGluazpocmVmPSIjbGItMCIvPjwvZz4KPGcgdHJhbnNmb3JtPSJ0cmFuc2xhdGUoMTI2MSwzNzgzKSI+PHVzZSB4bGluazpocmVmPSIjbl9yYi0wIi8+PC9nPgo8ZyB0cmFuc2Zvcm09InRyYW5zbGF0ZSgxMzU4LDM3ODMpIj48dXNlIHhsaW5rOmhyZWY9IiNiLTAiLz48L2c+CjxnIHRyYW5zZm9ybT0idHJhbnNsYXRlKDE2NDksMzc4MykiPjx1c2UgeGxpbms6aHJlZj0iI3J0LTAiLz48L2c+CjxnIHRyYW5zZm9ybT0idHJhbnNsYXRlKDE3NDYsMzc4MykiPjx1c2UgeGxpbms6aHJlZj0iI2xiLTAiLz48L2c+CjxnIHRyYW5zZm9ybT0idHJhbnNsYXRlKDE5NDAsMzc4MykiPjx1c2UgeGxpbms6aHJlZj0iI2ItMCIvPjwvZz4KPGcgdHJhbnNmb3JtPSJ0cmFuc2xhdGUoMjEzNCwzNzgzKSI+PHVzZSB4bGluazpocmVmPSIjbl9yYi0wIi8+PC9nPgo8ZyB0cmFuc2Zvcm09InRyYW5zbGF0ZSgyMjMxLDM3ODMpIj48dXNlIHhsaW5rOmhyZWY9IiNyZWN0LTAiLz48L2c+CjxnIHRyYW5zZm9ybT0idHJhbnNsYXRlKDIzMjgsMzc4MykiPjx1c2UgeGxpbms6aHJlZj0iI2wtMCIvPjwvZz4KPGcgdHJhbnNmb3JtPSJ0cmFuc2xhdGUoMjYxOSwzNzgzKSI+PHVzZSB4bGluazpocmVmPSIjdC0wIi8+PC9nPgo8ZyB0cmFuc2Zvcm09InRyYW5zbGF0ZSgyOTEwLDM3ODMpIj48dXNlIHhsaW5rOmhyZWY9IiNyZWN0LTAiLz48L2c+CjxnIHRyYW5zZm9ybT0idHJhbnNsYXRlKDMxMDQsMzc4MykiPjx1c2UgeGxpbms6aHJlZj0iI3JlY3QtMCIvPjwvZz4KPGcgdHJhbnNmb3JtPSJ0cmFuc2xhdGUoMzIwMSwzNzgzKSI+PHVzZSB4bGluazpocmVmPSIjcmVjdC0wIi8+PC9nPgo8ZyB0cmFuc2Zvcm09InRyYW5zbGF0ZSgzMjk4LDM3ODMpIj48dXNlIHhsaW5rOmhyZWY9IiNyZWN0LTAiLz48L2c+CjxnIHRyYW5zZm9ybT0idHJhbnNsYXRlKDMzOTUsMzc4MykiPjx1c2UgeGxpbms6aHJlZj0iI2wtMCIvPjwvZz4KPGcgdHJhbnNmb3JtPSJ0cmFuc2xhdGUoNDM2NSwzNzgzKSI+PHVzZSB4bGluazpocmVmPSIjcmVjdC0wIi8+PC9nPgo8ZyB0cmFuc2Zvcm09InRyYW5zbGF0ZSg0NTU5LDM3ODMpIj48dXNlIHhsaW5rOmhyZWY9IiNyZWN0LTAiLz48L2c+CjxnIHRyYW5zZm9ybT0idHJhbnNsYXRlKDQ3NTMsMzc4MykiPjx1c2UgeGxpbms6aHJlZj0iI25fcmItMCIvPjwvZz4KPGcgdHJhbnNmb3JtPSJ0cmFuc2xhdGUoNDg1MCwzNzgzKSI+PHVzZSB4bGluazpocmVmPSIjcmItMCIvPjwvZz4KPGcgdHJhbnNmb3JtPSJ0cmFuc2xhdGUoNDk0NywzNzgzKSI+PHVzZSB4bGluazpocmVmPSIjcmVjdC0wIi8+PC9nPgo8ZyB0cmFuc2Zvcm09InRyYW5zbGF0ZSg1MDQ0LDM3ODMpIj48dXNlIHhsaW5rOmhyZWY9IiNyZWN0LTAiLz48L2c+CjxnIHRyYW5zZm9ybT0idHJhbnNsYXRlKDUxNDEsMzc4MykiPjx1c2UgeGxpbms6aHJlZj0iI3JlY3QtMCIvPjwvZz4KPGcgdHJhbnNmb3JtPSJ0cmFuc2xhdGUoNTIzOCwzNzgzKSI+PHVzZSB4bGluazpocmVmPSIjcmVjdC0wIi8+PC9nPgo8ZyB0cmFuc2Zvcm09InRyYW5zbGF0ZSg1MzM1LDM3ODMpIj48dXNlIHhsaW5rOmhyZWY9IiNyZWN0LTAiLz48L2c+CjxnIHRyYW5zZm9ybT0idHJhbnNsYXRlKDU0MzIsMzc4MykiPjx1c2UgeGxpbms6aHJlZj0iI2wtMCIvPjwvZz4KPGcgdHJhbnNmb3JtPSJ0cmFuc2xhdGUoMCwzODgwKSI+PHVzZSB4bGluazpocmVmPSIjcnQtMCIvPjwvZz4KPGcgdHJhbnNmb3JtPSJ0cmFuc2xhdGUoOTcsMzg4MCkiPjx1c2UgeGxpbms6aHJlZj0iI2xiLTAiLz48L2c+CjxnIHRyYW5zZm9ybT0idHJhbnNsYXRlKDI5MSwzODgwKSI+PHVzZSB4bGluazpocmVmPSIjci0wIi8+PC9nPgo8ZyB0cmFuc2Zvcm09InRyYW5zbGF0ZSgzODgsMzg4MCkiPjx1c2UgeGxpbms6aHJlZj0iI3JlY3QtMCIvPjwvZz4KPGcgdHJhbnNmb3JtPSJ0cmFuc2xhdGUoNDg1LDM4ODApIj48dXNlIHhsaW5rOmhyZWY9IiNyZWN0LTAiLz48L2c+CjxnIHRyYW5zZm9ybT0idHJhbnNsYXRlKDU4MiwzODgwKSI+PHVzZSB4bGluazpocmVmPSIjbC0wIi8+PC9nPgo8ZyB0cmFuc2Zvcm09InRyYW5zbGF0ZSg2NzksMzg4MCkiPjx1c2UgeGxpbms6aHJlZj0iI25fcmItMCIvPjwvZz4KPGcgdHJhbnNmb3JtPSJ0cmFuc2xhdGUoNzc2LDM4ODApIj48dXNlIHhsaW5rOmhyZWY9IiNyZWN0LTAiLz48L2c+CjxnIHRyYW5zZm9ybT0idHJhbnNsYXRlKDk3MCwzODgwKSI+PHVzZSB4bGluazpocmVmPSIjcmVjdC0wIi8+PC9nPgo8ZyB0cmFuc2Zvcm09InRyYW5zbGF0ZSgxMDY3LDM4ODApIj48dXNlIHhsaW5rOmhyZWY9IiNyZWN0LTAiLz48L2c+CjxnIHRyYW5zZm9ybT0idHJhbnNsYXRlKDEyNjEsMzg4MCkiPjx1c2UgeGxpbms6aHJlZj0iI3ItMCIvPjwvZz4KPGcgdHJhbnNmb3JtPSJ0cmFuc2xhdGUoMTM1OCwzODgwKSI+PHVzZSB4bGluazpocmVmPSIjbHQtMCIvPjwvZz4KPGcgdHJhbnNmb3JtPSJ0cmFuc2xhdGUoMTQ1NSwzODgwKSI+PHVzZSB4bGluazpocmVmPSIjbl9yYi0wIi8+PC9nPgo8ZyB0cmFuc2Zvcm09InRyYW5zbGF0ZSgxNTUyLDM4ODApIj48dXNlIHhsaW5rOmhyZWY9IiNiLTAiLz48L2c+CjxnIHRyYW5zZm9ybT0idHJhbnNsYXRlKDE3NDYsMzg4MCkiPjx1c2UgeGxpbms6aHJlZj0iI3JlY3QtMCIvPjwvZz4KPGcgdHJhbnNmb3JtPSJ0cmFuc2xhdGUoMTg0MywzODgwKSI+PHVzZSB4bGluazpocmVmPSIjbl9yYi0wIi8+PC9nPgo8ZyB0cmFuc2Zvcm09InRyYW5zbGF0ZSgxOTQwLDM4ODApIj48dXNlIHhsaW5rOmhyZWY9IiNyZWN0LTAiLz48L2c+CjxnIHRyYW5zZm9ybT0idHJhbnNsYXRlKDIwMzcsMzg4MCkiPjx1c2UgeGxpbms6aHJlZj0iI3JlY3QtMCIvPjwvZz4KPGcgdHJhbnNmb3JtPSJ0cmFuc2xhdGUoMjEzNCwzODgwKSI+PHVzZSB4bGluazpocmVmPSIjcmVjdC0wIi8+PC9nPgo8ZyB0cmFuc2Zvcm09InRyYW5zbGF0ZSgyMjMxLDM4ODApIj48dXNlIHhsaW5rOmhyZWY9IiNyZWN0LTAiLz48L2c+CjxnIHRyYW5zZm9ybT0idHJhbnNsYXRlKDI0MjUsMzg4MCkiPjx1c2UgeGxpbms6aHJlZj0iI2ItMCIvPjwvZz4KPGcgdHJhbnNmb3JtPSJ0cmFuc2xhdGUoMjcxNiwzODgwKSI+PHVzZSB4bGluazpocmVmPSIjci0wIi8+PC9nPgo8ZyB0cmFuc2Zvcm09InRyYW5zbGF0ZSgyODEzLDM4ODApIj48dXNlIHhsaW5rOmhyZWY9IiNyZWN0LTAiLz48L2c+CjxnIHRyYW5zZm9ybT0idHJhbnNsYXRlKDI5MTAsMzg4MCkiPjx1c2UgeGxpbms6aHJlZj0iI3JlY3QtMCIvPjwvZz4KPGcgdHJhbnNmb3JtPSJ0cmFuc2xhdGUoMzAwNywzODgwKSI+PHVzZSB4bGluazpocmVmPSIjcmVjdC0wIi8+PC9nPgo8ZyB0cmFuc2Zvcm09InRyYW5zbGF0ZSgzMTA0LDM4ODApIj48dXNlIHhsaW5rOmhyZWY9IiNyZWN0LTAiLz48L2c+CjxnIHRyYW5zZm9ybT0idHJhbnNsYXRlKDM0OTIsMzg4MCkiPjx1c2UgeGxpbms6aHJlZj0iI2ItMCIvPjwvZz4KPGcgdHJhbnNmb3JtPSJ0cmFuc2xhdGUoMzY4NiwzODgwKSI+PHVzZSB4bGluazpocmVmPSIjZW1wdHktMCIvPjwvZz4KPGcgdHJhbnNmb3JtPSJ0cmFuc2xhdGUoMzk3NywzODgwKSI+PHVzZSB4bGluazpocmVmPSIjZW1wdHktMCIvPjwvZz4KPGcgdHJhbnNmb3JtPSJ0cmFuc2xhdGUoNDA3NCwzODgwKSI+PHVzZSB4bGluazpocmVmPSIjbl9yYi0wIi8+PC9nPgo8ZyB0cmFuc2Zvcm09InRyYW5zbGF0ZSg0MTcxLDM4ODApIj48dXNlIHhsaW5rOmhyZWY9IiNyYi0wIi8+PC9nPgo8ZyB0cmFuc2Zvcm09InRyYW5zbGF0ZSg0MjY4LDM4ODApIj48dXNlIHhsaW5rOmhyZWY9IiNyZWN0LTAiLz48L2c+CjxnIHRyYW5zZm9ybT0idHJhbnNsYXRlKDQzNjUsMzg4MCkiPjx1c2UgeGxpbms6aHJlZj0iI3JlY3QtMCIvPjwvZz4KPGcgdHJhbnNmb3JtPSJ0cmFuc2xhdGUoNDU1OSwzODgwKSI+PHVzZSB4bGluazpocmVmPSIjcnQtMCIvPjwvZz4KPGcgdHJhbnNmb3JtPSJ0cmFuc2xhdGUoNDY1NiwzODgwKSI+PHVzZSB4bGluazpocmVmPSIjcmVjdC0wIi8+PC9nPgo8ZyB0cmFuc2Zvcm09InRyYW5zbGF0ZSg0NzUzLDM4ODApIj48dXNlIHhsaW5rOmhyZWY9IiNyZWN0LTAiLz48L2c+CjxnIHRyYW5zZm9ybT0idHJhbnNsYXRlKDQ4NTAsMzg4MCkiPjx1c2UgeGxpbms6aHJlZj0iI2x0LTAiLz48L2c+CjxnIHRyYW5zZm9ybT0idHJhbnNsYXRlKDUwNDQsMzg4MCkiPjx1c2UgeGxpbms6aHJlZj0iI3JlY3QtMCIvPjwvZz4KPGcgdHJhbnNmb3JtPSJ0cmFuc2xhdGUoNTE0MSwzODgwKSI+PHVzZSB4bGluazpocmVmPSIjcmVjdC0wIi8+PC9nPgo8ZyB0cmFuc2Zvcm09InRyYW5zbGF0ZSg5NywzOTc3KSI+PHVzZSB4bGluazpocmVmPSIjcmVjdC0wIi8+PC9nPgo8ZyB0cmFuc2Zvcm09InRyYW5zbGF0ZSgzODgsMzk3NykiPjx1c2UgeGxpbms6aHJlZj0iI3QtMCIvPjwvZz4KPGcgdHJhbnNmb3JtPSJ0cmFuc2xhdGUoNTgyLDM5NzcpIj48dXNlIHhsaW5rOmhyZWY9IiNuX3JiLTAiLz48L2c+CjxnIHRyYW5zZm9ybT0idHJhbnNsYXRlKDY3OSwzOTc3KSI+PHVzZSB4bGluazpocmVmPSIjcmItMCIvPjwvZz4KPGcgdHJhbnNmb3JtPSJ0cmFuc2xhdGUoNzc2LDM5NzcpIj48dXNlIHhsaW5rOmhyZWY9IiNyZWN0LTAiLz48L2c+CjxnIHRyYW5zZm9ybT0idHJhbnNsYXRlKDg3MywzOTc3KSI+PHVzZSB4bGluazpocmVmPSIjbl9yYi0wIi8+PC9nPgo8ZyB0cmFuc2Zvcm09InRyYW5zbGF0ZSg5NzAsMzk3NykiPjx1c2UgeGxpbms6aHJlZj0iI3JlY3QtMCIvPjwvZz4KPGcgdHJhbnNmb3JtPSJ0cmFuc2xhdGUoMTA2NywzOTc3KSI+PHVzZSB4bGluazpocmVmPSIjcmVjdC0wIi8+PC9nPgo8ZyB0cmFuc2Zvcm09InRyYW5zbGF0ZSgxMTY0LDM5NzcpIj48dXNlIHhsaW5rOmhyZWY9IiNsLTAiLz48L2c+CjxnIHRyYW5zZm9ybT0idHJhbnNsYXRlKDEzNTgsMzk3NykiPjx1c2UgeGxpbms6aHJlZj0iI25fcmItMCIvPjwvZz4KPGcgdHJhbnNmb3JtPSJ0cmFuc2xhdGUoMTQ1NSwzOTc3KSI+PHVzZSB4bGluazpocmVmPSIjcmItMCIvPjwvZz4KPGcgdHJhbnNmb3JtPSJ0cmFuc2xhdGUoMTU1MiwzOTc3KSI+PHVzZSB4bGluazpocmVmPSIjcmVjdC0wIi8+PC9nPgo8ZyB0cmFuc2Zvcm09InRyYW5zbGF0ZSgxNzQ2LDM5NzcpIj48dXNlIHhsaW5rOmhyZWY9IiNydC0wIi8+PC9nPgo8ZyB0cmFuc2Zvcm09InRyYW5zbGF0ZSgxODQzLDM5NzcpIj48dXNlIHhsaW5rOmhyZWY9IiNyZWN0LTAiLz48L2c+CjxnIHRyYW5zZm9ybT0idHJhbnNsYXRlKDE5NDAsMzk3NykiPjx1c2UgeGxpbms6aHJlZj0iI3JlY3QtMCIvPjwvZz4KPGcgdHJhbnNmb3JtPSJ0cmFuc2xhdGUoMjAzNywzOTc3KSI+PHVzZSB4bGluazpocmVmPSIjcmVjdC0wIi8+PC9nPgo8ZyB0cmFuc2Zvcm09InRyYW5zbGF0ZSgyMTM0LDM5NzcpIj48dXNlIHhsaW5rOmhyZWY9IiNyZWN0LTAiLz48L2c+CjxnIHRyYW5zZm9ybT0idHJhbnNsYXRlKDIyMzEsMzk3NykiPjx1c2UgeGxpbms6aHJlZj0iI2x0LTAiLz48L2c+CjxnIHRyYW5zZm9ybT0idHJhbnNsYXRlKDI0MjUsMzk3NykiPjx1c2UgeGxpbms6aHJlZj0iI3JlY3QtMCIvPjwvZz4KPGcgdHJhbnNmb3JtPSJ0cmFuc2xhdGUoMjUyMiwzOTc3KSI+PHVzZSB4bGluazpocmVmPSIjbl9yYi0wIi8+PC9nPgo8ZyB0cmFuc2Zvcm09InRyYW5zbGF0ZSgyNjE5LDM5NzcpIj48dXNlIHhsaW5rOmhyZWY9IiNiLTAiLz48L2c+CjxnIHRyYW5zZm9ybT0idHJhbnNsYXRlKDI4MTMsMzk3NykiPjx1c2UgeGxpbms6aHJlZj0iI3J0LTAiLz48L2c+CjxnIHRyYW5zZm9ybT0idHJhbnNsYXRlKDI5MTAsMzk3NykiPjx1c2UgeGxpbms6aHJlZj0iI3JlY3QtMCIvPjwvZz4KPGcgdHJhbnNmb3JtPSJ0cmFuc2xhdGUoMzAwNywzOTc3KSI+PHVzZSB4bGluazpocmVmPSIjcmVjdC0wIi8+PC9nPgo8ZyB0cmFuc2Zvcm09InRyYW5zbGF0ZSgzMTA0LDM5NzcpIj48dXNlIHhsaW5rOmhyZWY9IiNyZWN0LTAiLz48L2c+CjxnIHRyYW5zZm9ybT0idHJhbnNsYXRlKDMyMDEsMzk3NykiPjx1c2UgeGxpbms6aHJlZj0iI3JlY3QtMCIvPjwvZz4KPGcgdHJhbnNmb3JtPSJ0cmFuc2xhdGUoMzI5OCwzOTc3KSI+PHVzZSB4bGluazpocmVmPSIjbC0wIi8+PC9nPgo8ZyB0cmFuc2Zvcm09InRyYW5zbGF0ZSgzMzk1LDM5NzcpIj48dXNlIHhsaW5rOmhyZWY9IiNuX3JiLTAiLz48L2c+CjxnIHRyYW5zZm9ybT0idHJhbnNsYXRlKDM0OTIsMzk3NykiPjx1c2UgeGxpbms6aHJlZj0iI3JlY3QtMCIvPjwvZz4KPGcgdHJhbnNmb3JtPSJ0cmFuc2xhdGUoNDA3NCwzOTc3KSI+PHVzZSB4bGluazpocmVmPSIjci0wIi8+PC9nPgo8ZyB0cmFuc2Zvcm09InRyYW5zbGF0ZSg0MTcxLDM5NzcpIj48dXNlIHhsaW5rOmhyZWY9IiNyZWN0LTAiLz48L2c+CjxnIHRyYW5zZm9ybT0idHJhbnNsYXRlKDQyNjgsMzk3NykiPjx1c2UgeGxpbms6aHJlZj0iI3JlY3QtMCIvPjwvZz4KPGcgdHJhbnNmb3JtPSJ0cmFuc2xhdGUoNDM2NSwzOTc3KSI+PHVzZSB4bGluazpocmVmPSIjcmVjdC0wIi8+PC9nPgo8ZyB0cmFuc2Zvcm09InRyYW5zbGF0ZSg0NDYyLDM5NzcpIj48dXNlIHhsaW5rOmhyZWY9IiNsLTAiLz48L2c+CjxnIHRyYW5zZm9ybT0idHJhbnNsYXRlKDQ2NTYsMzk3NykiPjx1c2UgeGxpbms6aHJlZj0iI3JlY3QtMCIvPjwvZz4KPGcgdHJhbnNmb3JtPSJ0cmFuc2xhdGUoNDk0NywzOTc3KSI+PHVzZSB4bGluazpocmVmPSIjci0wIi8+PC9nPgo8ZyB0cmFuc2Zvcm09InRyYW5zbGF0ZSg1MDQ0LDM5NzcpIj48dXNlIHhsaW5rOmhyZWY9IiNyZWN0LTAiLz48L2c+CjxnIHRyYW5zZm9ybT0idHJhbnNsYXRlKDUxNDEsMzk3NykiPjx1c2UgeGxpbms6aHJlZj0iI3JlY3QtMCIvPjwvZz4KPGcgdHJhbnNmb3JtPSJ0cmFuc2xhdGUoNTIzOCwzOTc3KSI+PHVzZSB4bGluazpocmVmPSIjbGItMCIvPjwvZz4KPGcgdHJhbnNmb3JtPSJ0cmFuc2xhdGUoNTQzMiwzOTc3KSI+PHVzZSB4bGluazpocmVmPSIjYi0wIi8+PC9nPgo8ZyB0cmFuc2Zvcm09InRyYW5zbGF0ZSgwLDQwNzQpIj48dXNlIHhsaW5rOmhyZWY9IiNuX3JiLTAiLz48L2c+CjxnIHRyYW5zZm9ybT0idHJhbnNsYXRlKDk3LDQwNzQpIj48dXNlIHhsaW5rOmhyZWY9IiNyZWN0LTAiLz48L2c+CjxnIHRyYW5zZm9ybT0idHJhbnNsYXRlKDI5MSw0MDc0KSI+PHVzZSB4bGluazpocmVmPSIjZW1wdHktMCIvPjwvZz4KPGcgdHJhbnNmb3JtPSJ0cmFuc2xhdGUoMzg4LDQwNzQpIj48dXNlIHhsaW5rOmhyZWY9IiNuX3JiLTAiLz48L2c+CjxnIHRyYW5zZm9ybT0idHJhbnNsYXRlKDQ4NSw0MDc0KSI+PHVzZSB4bGluazpocmVmPSIjcmItMCIvPjwvZz4KPGcgdHJhbnNmb3JtPSJ0cmFuc2xhdGUoNTgyLDQwNzQpIj48dXNlIHhsaW5rOmhyZWY9IiNyZWN0LTAiLz48L2c+CjxnIHRyYW5zZm9ybT0idHJhbnNsYXRlKDY3OSw0MDc0KSI+PHVzZSB4bGluazpocmVmPSIjcmVjdC0wIi8+PC9nPgo8ZyB0cmFuc2Zvcm09InRyYW5zbGF0ZSg3NzYsNDA3NCkiPjx1c2UgeGxpbms6aHJlZj0iI3JlY3QtMCIvPjwvZz4KPGcgdHJhbnNmb3JtPSJ0cmFuc2xhdGUoODczLDQwNzQpIj48dXNlIHhsaW5rOmhyZWY9IiNyZWN0LTAiLz48L2c+CjxnIHRyYW5zZm9ybT0idHJhbnNsYXRlKDk3MCw0MDc0KSI+PHVzZSB4bGluazpocmVmPSIjcmVjdC0wIi8+PC9nPgo8ZyB0cmFuc2Zvcm09InRyYW5zbGF0ZSgxMzU4LDQwNzQpIj48dXNlIHhsaW5rOmhyZWY9IiNyYi0wIi8+PC9nPgo8ZyB0cmFuc2Zvcm09InRyYW5zbGF0ZSgxNDU1LDQwNzQpIj48dXNlIHhsaW5rOmhyZWY9IiNyZWN0LTAiLz48L2c+CjxnIHRyYW5zZm9ybT0idHJhbnNsYXRlKDE1NTIsNDA3NCkiPjx1c2UgeGxpbms6aHJlZj0iI2x0LTAiLz48L2c+CjxnIHRyYW5zZm9ybT0idHJhbnNsYXRlKDE4NDMsNDA3NCkiPjx1c2UgeGxpbms6aHJlZj0iI3JlY3QtMCIvPjwvZz4KPGcgdHJhbnNmb3JtPSJ0cmFuc2xhdGUoMjAzNyw0MDc0KSI+PHVzZSB4bGluazpocmVmPSIjcnQtMCIvPjwvZz4KPGcgdHJhbnNmb3JtPSJ0cmFuc2xhdGUoMjEzNCw0MDc0KSI+PHVzZSB4bGluazpocmVmPSIjbHQtMCIvPjwvZz4KPGcgdHJhbnNmb3JtPSJ0cmFuc2xhdGUoMjMyOCw0MDc0KSI+PHVzZSB4bGluazpocmVmPSIjbl9yYi0wIi8+PC9nPgo8ZyB0cmFuc2Zvcm09InRyYW5zbGF0ZSgyNDI1LDQwNzQpIj48dXNlIHhsaW5rOmhyZWY9IiNyZWN0LTAiLz48L2c+CjxnIHRyYW5zZm9ybT0idHJhbnNsYXRlKDI1MjIsNDA3NCkiPjx1c2UgeGxpbms6aHJlZj0iI3JlY3QtMCIvPjwvZz4KPGcgdHJhbnNmb3JtPSJ0cmFuc2xhdGUoMjYxOSw0MDc0KSI+PHVzZSB4bGluazpocmVmPSIjbHQtMCIvPjwvZz4KPGcgdHJhbnNmb3JtPSJ0cmFuc2xhdGUoMjkxMCw0MDc0KSI+PHVzZSB4bGluazpocmVmPSIjcmVjdC0wIi8+PC9nPgo8ZyB0cmFuc2Zvcm09InRyYW5zbGF0ZSgzMDA3LDQwNzQpIj48dXNlIHhsaW5rOmhyZWY9IiNyZWN0LTAiLz48L2c+CjxnIHRyYW5zZm9ybT0idHJhbnNsYXRlKDMxMDQsNDA3NCkiPjx1c2UgeGxpbms6aHJlZj0iI2x0LTAiLz48L2c+CjxnIHRyYW5zZm9ybT0idHJhbnNsYXRlKDMzOTUsNDA3NCkiPjx1c2UgeGxpbms6aHJlZj0iI3ItMCIvPjwvZz4KPGcgdHJhbnNmb3JtPSJ0cmFuc2xhdGUoMzQ5Miw0MDc0KSI+PHVzZSB4bGluazpocmVmPSIjcmVjdC0wIi8+PC9nPgo8ZyB0cmFuc2Zvcm09InRyYW5zbGF0ZSgzNTg5LDQwNzQpIj48dXNlIHhsaW5rOmhyZWY9IiNyZWN0LTAiLz48L2c+CjxnIHRyYW5zZm9ybT0idHJhbnNsYXRlKDM2ODYsNDA3NCkiPjx1c2UgeGxpbms6aHJlZj0iI2xiLTAiLz48L2c+CjxnIHRyYW5zZm9ybT0idHJhbnNsYXRlKDM4ODAsNDA3NCkiPjx1c2UgeGxpbms6aHJlZj0iI2ItMCIvPjwvZz4KPGcgdHJhbnNmb3JtPSJ0cmFuc2xhdGUoNDM2NSw0MDc0KSI+PHVzZSB4bGluazpocmVmPSIjdC0wIi8+PC9nPgo8ZyB0cmFuc2Zvcm09InRyYW5zbGF0ZSg0NDYyLDQwNzQpIj48dXNlIHhsaW5rOmhyZWY9IiNuX3JiLTAiLz48L2c+CjxnIHRyYW5zZm9ybT0idHJhbnNsYXRlKDQ1NTksNDA3NCkiPjx1c2UgeGxpbms6aHJlZj0iI3JiLTAiLz48L2c+CjxnIHRyYW5zZm9ybT0idHJhbnNsYXRlKDQ2NTYsNDA3NCkiPjx1c2UgeGxpbms6aHJlZj0iI2x0LTAiLz48L2c+CjxnIHRyYW5zZm9ybT0idHJhbnNsYXRlKDQ4NTAsNDA3NCkiPjx1c2UgeGxpbms6aHJlZj0iI2VtcHR5LTAiLz48L2c+CjxnIHRyYW5zZm9ybT0idHJhbnNsYXRlKDUyMzgsNDA3NCkiPjx1c2UgeGxpbms6aHJlZj0iI3JlY3QtMCIvPjwvZz4KPGcgdHJhbnNmb3JtPSJ0cmFuc2xhdGUoNTMzNSw0MDc0KSI+PHVzZSB4bGluazpocmVmPSIjbl9yYi0wIi8+PC9nPgo8ZyB0cmFuc2Zvcm09InRyYW5zbGF0ZSg1NDMyLDQwNzQpIj48dXNlIHhsaW5rOmhyZWY9IiNyZWN0LTAiLz48L2c+CjxnIHRyYW5zZm9ybT0idHJhbnNsYXRlKDAsNDE3MSkiPjx1c2UgeGxpbms6aHJlZj0iI3ItMCIvPjwvZz4KPGcgdHJhbnNmb3JtPSJ0cmFuc2xhdGUoOTcsNDE3MSkiPjx1c2UgeGxpbms6aHJlZj0iI3JlY3QtMCIvPjwvZz4KPGcgdHJhbnNmb3JtPSJ0cmFuc2xhdGUoMzg4LDQxNzEpIj48dXNlIHhsaW5rOmhyZWY9IiNyYi0wIi8+PC9nPgo8ZyB0cmFuc2Zvcm09InRyYW5zbGF0ZSg0ODUsNDE3MSkiPjx1c2UgeGxpbms6aHJlZj0iI2x0LTAiLz48L2c+CjxnIHRyYW5zZm9ybT0idHJhbnNsYXRlKDY3OSw0MTcxKSI+PHVzZSB4bGluazpocmVmPSIjdC0wIi8+PC9nPgo8ZyB0cmFuc2Zvcm09InRyYW5zbGF0ZSg5NzAsNDE3MSkiPjx1c2UgeGxpbms6aHJlZj0iI3J0LTAiLz48L2c+CjxnIHRyYW5zZm9ybT0idHJhbnNsYXRlKDEwNjcsNDE3MSkiPjx1c2UgeGxpbms6aHJlZj0iI2wtMCIvPjwvZz4KPGcgdHJhbnNmb3JtPSJ0cmFuc2xhdGUoMTM1OCw0MTcxKSI+PHVzZSB4bGluazpocmVmPSIjdC0wIi8+PC9nPgo8ZyB0cmFuc2Zvcm09InRyYW5zbGF0ZSgxNjQ5LDQxNzEpIj48dXNlIHhsaW5rOmhyZWY9IiNyLTAiLz48L2c+CjxnIHRyYW5zZm9ybT0idHJhbnNsYXRlKDE3NDYsNDE3MSkiPjx1c2UgeGxpbms6aHJlZj0iI3JlY3QtMCIvPjwvZz4KPGcgdHJhbnNmb3JtPSJ0cmFuc2xhdGUoMTg0Myw0MTcxKSI+PHVzZSB4bGluazpocmVmPSIjcmVjdC0wIi8+PC9nPgo8ZyB0cmFuc2Zvcm09InRyYW5zbGF0ZSgxOTQwLDQxNzEpIj48dXNlIHhsaW5rOmhyZWY9IiNsLTAiLz48L2c+CjxnIHRyYW5zZm9ybT0idHJhbnNsYXRlKDIyMzEsNDE3MSkiPjx1c2UgeGxpbms6aHJlZj0iI3JiLTAiLz48L2c+CjxnIHRyYW5zZm9ybT0idHJhbnNsYXRlKDIzMjgsNDE3MSkiPjx1c2UgeGxpbms6aHJlZj0iI3JlY3QtMCIvPjwvZz4KPGcgdHJhbnNmb3JtPSJ0cmFuc2xhdGUoMjQyNSw0MTcxKSI+PHVzZSB4bGluazpocmVmPSIjcmVjdC0wIi8+PC9nPgo8ZyB0cmFuc2Zvcm09InRyYW5zbGF0ZSgyNTIyLDQxNzEpIj48dXNlIHhsaW5rOmhyZWY9IiNyZWN0LTAiLz48L2c+CjxnIHRyYW5zZm9ybT0idHJhbnNsYXRlKDI5MTAsNDE3MSkiPjx1c2UgeGxpbms6aHJlZj0iI3J0LTAiLz48L2c+CjxnIHRyYW5zZm9ybT0idHJhbnNsYXRlKDMwMDcsNDE3MSkiPjx1c2UgeGxpbms6aHJlZj0iI2x0LTAiLz48L2c+CjxnIHRyYW5zZm9ybT0idHJhbnNsYXRlKDM1ODksNDE3MSkiPjx1c2UgeGxpbms6aHJlZj0iI3J0LTAiLz48L2c+CjxnIHRyYW5zZm9ybT0idHJhbnNsYXRlKDM2ODYsNDE3MSkiPjx1c2UgeGxpbms6aHJlZj0iI2x0LTAiLz48L2c+CjxnIHRyYW5zZm9ybT0idHJhbnNsYXRlKDM3ODMsNDE3MSkiPjx1c2UgeGxpbms6aHJlZj0iI25fcmItMCIvPjwvZz4KPGcgdHJhbnNmb3JtPSJ0cmFuc2xhdGUoMzg4MCw0MTcxKSI+PHVzZSB4bGluazpocmVmPSIjcmVjdC0wIi8+PC9nPgo8ZyB0cmFuc2Zvcm09InRyYW5zbGF0ZSgzOTc3LDQxNzEpIj48dXNlIHhsaW5rOmhyZWY9IiNsLTAiLz48L2c+CjxnIHRyYW5zZm9ybT0idHJhbnNsYXRlKDQ0NjIsNDE3MSkiPjx1c2UgeGxpbms6aHJlZj0iI3ItMCIvPjwvZz4KPGcgdHJhbnNmb3JtPSJ0cmFuc2xhdGUoNDU1OSw0MTcxKSI+PHVzZSB4bGluazpocmVmPSIjbHQtMCIvPjwvZz4KPGcgdHJhbnNmb3JtPSJ0cmFuc2xhdGUoNDg1MCw0MTcxKSI+PHVzZSB4bGluazpocmVmPSIjbl9yYi0wIi8+PC9nPgo8ZyB0cmFuc2Zvcm09InRyYW5zbGF0ZSg0OTQ3LDQxNzEpIj48dXNlIHhsaW5rOmhyZWY9IiNyYi0wIi8+PC9nPgo8ZyB0cmFuc2Zvcm09InRyYW5zbGF0ZSg1MDQ0LDQxNzEpIj48dXNlIHhsaW5rOmhyZWY9IiNsLTAiLz48L2c+CjxnIHRyYW5zZm9ybT0idHJhbnNsYXRlKDUyMzgsNDE3MSkiPjx1c2UgeGxpbms6aHJlZj0iI3J0LTAiLz48L2c+CjxnIHRyYW5zZm9ybT0idHJhbnNsYXRlKDUzMzUsNDE3MSkiPjx1c2UgeGxpbms6aHJlZj0iI3JlY3QtMCIvPjwvZz4KPGcgdHJhbnNmb3JtPSJ0cmFuc2xhdGUoNTQzMiw0MTcxKSI+PHVzZSB4bGluazpocmVmPSIjbHQtMCIvPjwvZz4KPGcgdHJhbnNmb3JtPSJ0cmFuc2xhdGUoOTcsNDI2OCkiPjx1c2UgeGxpbms6aHJlZj0iI3JlY3QtMCIvPjwvZz4KPGcgdHJhbnNmb3JtPSJ0cmFuc2xhdGUoMTk0LDQyNjgpIj48dXNlIHhsaW5rOmhyZWY9IiNsLTAiLz48L2c+CjxnIHRyYW5zZm9ybT0idHJhbnNsYXRlKDM4OCw0MjY4KSI+PHVzZSB4bGluazpocmVmPSIjcmVjdC0wIi8+PC9nPgo8ZyB0cmFuc2Zvcm09InRyYW5zbGF0ZSg1ODIsNDI2OCkiPjx1c2UgeGxpbms6aHJlZj0iI2VtcHR5LTAiLz48L2c+CjxnIHRyYW5zZm9ybT0idHJhbnNsYXRlKDc3Niw0MjY4KSI+PHVzZSB4bGluazpocmVmPSIjZW1wdHktMCIvPjwvZz4KPGcgdHJhbnNmb3JtPSJ0cmFuc2xhdGUoMTQ1NSw0MjY4KSI+PHVzZSB4bGluazpocmVmPSIjbl9yYi0wIi8+PC9nPgo8ZyB0cmFuc2Zvcm09InRyYW5zbGF0ZSgxNTUyLDQyNjgpIj48dXNlIHhsaW5rOmhyZWY9IiNiLTAiLz48L2c+CjxnIHRyYW5zZm9ybT0idHJhbnNsYXRlKDE4NDMsNDI2OCkiPjx1c2UgeGxpbms6aHJlZj0iI3QtMCIvPjwvZz4KPGcgdHJhbnNmb3JtPSJ0cmFuc2xhdGUoMjAzNyw0MjY4KSI+PHVzZSB4bGluazpocmVmPSIjZW1wdHktMCIvPjwvZz4KPGcgdHJhbnNmb3JtPSJ0cmFuc2xhdGUoMjIzMSw0MjY4KSI+PHVzZSB4bGluazpocmVmPSIjcmVjdC0wIi8+PC9nPgo8ZyB0cmFuc2Zvcm09InRyYW5zbGF0ZSgyMzI4LDQyNjgpIj48dXNlIHhsaW5rOmhyZWY9IiNyZWN0LTAiLz48L2c+CjxnIHRyYW5zZm9ybT0idHJhbnNsYXRlKDI1MjIsNDI2OCkiPjx1c2UgeGxpbms6aHJlZj0iI3J0LTAiLz48L2c+CjxnIHRyYW5zZm9ybT0idHJhbnNsYXRlKDI2MTksNDI2OCkiPjx1c2UgeGxpbms6aHJlZj0iI3JlY3QtMCIvPjwvZz4KPGcgdHJhbnNmb3JtPSJ0cmFuc2xhdGUoMjcxNiw0MjY4KSI+PHVzZSB4bGluazpocmVmPSIjcmVjdC0wIi8+PC9nPgo8ZyB0cmFuc2Zvcm09InRyYW5zbGF0ZSgyODEzLDQyNjgpIj48dXNlIHhsaW5rOmhyZWY9IiNsYi0wIi8+PC9nPgo8ZyB0cmFuc2Zvcm09InRyYW5zbGF0ZSgzMTA0LDQyNjgpIj48dXNlIHhsaW5rOmhyZWY9IiNyLTAiLz48L2c+CjxnIHRyYW5zZm9ybT0idHJhbnNsYXRlKDMyMDEsNDI2OCkiPjx1c2UgeGxpbms6aHJlZj0iI3JlY3QtMCIvPjwvZz4KPGcgdHJhbnNmb3JtPSJ0cmFuc2xhdGUoMzI5OCw0MjY4KSI+PHVzZSB4bGluazpocmVmPSIjbC0wIi8+PC9nPgo8ZyB0cmFuc2Zvcm09InRyYW5zbGF0ZSgzNDkyLDQyNjgpIj48dXNlIHhsaW5rOmhyZWY9IiNiLTAiLz48L2c+CjxnIHRyYW5zZm9ybT0idHJhbnNsYXRlKDM2ODYsNDI2OCkiPjx1c2UgeGxpbms6aHJlZj0iI25fcmItMCIvPjwvZz4KPGcgdHJhbnNmb3JtPSJ0cmFuc2xhdGUoMzc4Myw0MjY4KSI+PHVzZSB4bGluazpocmVmPSIjcmItMCIvPjwvZz4KPGcgdHJhbnNmb3JtPSJ0cmFuc2xhdGUoMzg4MCw0MjY4KSI+PHVzZSB4bGluazpocmVmPSIjcmVjdC0wIi8+PC9nPgo8ZyB0cmFuc2Zvcm09InRyYW5zbGF0ZSg0MzY1LDQyNjgpIj48dXNlIHhsaW5rOmhyZWY9IiNlbXB0eS0wIi8+PC9nPgo8ZyB0cmFuc2Zvcm09InRyYW5zbGF0ZSg0ODUwLDQyNjgpIj48dXNlIHhsaW5rOmhyZWY9IiNyLTAiLz48L2c+CjxnIHRyYW5zZm9ybT0idHJhbnNsYXRlKDQ5NDcsNDI2OCkiPjx1c2UgeGxpbms6aHJlZj0iI3JlY3QtMCIvPjwvZz4KPGcgdHJhbnNmb3JtPSJ0cmFuc2xhdGUoMCw0MzY1KSI+PHVzZSB4bGluazpocmVmPSIjcmItMCIvPjwvZz4KPGcgdHJhbnNmb3JtPSJ0cmFuc2xhdGUoOTcsNDM2NSkiPjx1c2UgeGxpbms6aHJlZj0iI2x0LTAiLz48L2c+CjxnIHRyYW5zZm9ybT0idHJhbnNsYXRlKDM4OCw0MzY1KSI+PHVzZSB4bGluazpocmVmPSIjcnQtMCIvPjwvZz4KPGcgdHJhbnNmb3JtPSJ0cmFuc2xhdGUoNDg1LDQzNjUpIj48dXNlIHhsaW5rOmhyZWY9IiNsYi0wIi8+PC9nPgo8ZyB0cmFuc2Zvcm09InRyYW5zbGF0ZSg4NzMsNDM2NSkiPjx1c2UgeGxpbms6aHJlZj0iI3JiLTAiLz48L2c+CjxnIHRyYW5zZm9ybT0idHJhbnNsYXRlKDk3MCw0MzY1KSI+PHVzZSB4bGluazpocmVmPSIjbC0wIi8+PC9nPgo8ZyB0cmFuc2Zvcm09InRyYW5zbGF0ZSgxMTY0LDQzNjUpIj48dXNlIHhsaW5rOmhyZWY9IiNiLTAiLz48L2c+CjxnIHRyYW5zZm9ybT0idHJhbnNsYXRlKDEzNTgsNDM2NSkiPjx1c2UgeGxpbms6aHJlZj0iI3JiLTAiLz48L2c+CjxnIHRyYW5zZm9ybT0idHJhbnNsYXRlKDE0NTUsNDM2NSkiPjx1c2UgeGxpbms6aHJlZj0iI3JlY3QtMCIvPjwvZz4KPGcgdHJhbnNmb3JtPSJ0cmFuc2xhdGUoMTU1Miw0MzY1KSI+PHVzZSB4bGluazpocmVmPSIjcmVjdC0wIi8+PC9nPgo8ZyB0cmFuc2Zvcm09InRyYW5zbGF0ZSgxODQzLDQzNjUpIj48dXNlIHhsaW5rOmhyZWY9IiNuX3JiLTAiLz48L2c+CjxnIHRyYW5zZm9ybT0idHJhbnNsYXRlKDE5NDAsNDM2NSkiPjx1c2UgeGxpbms6aHJlZj0iI2ItMCIvPjwvZz4KPGcgdHJhbnNmb3JtPSJ0cmFuc2xhdGUoMjIzMSw0MzY1KSI+PHVzZSB4bGluazpocmVmPSIjcnQtMCIvPjwvZz4KPGcgdHJhbnNmb3JtPSJ0cmFuc2xhdGUoMjMyOCw0MzY1KSI+PHVzZSB4bGluazpocmVmPSIjbHQtMCIvPjwvZz4KPGcgdHJhbnNmb3JtPSJ0cmFuc2xhdGUoMjgxMyw0MzY1KSI+PHVzZSB4bGluazpocmVmPSIjcmVjdC0wIi8+PC9nPgo8ZyB0cmFuc2Zvcm09InRyYW5zbGF0ZSgzMjAxLDQzNjUpIj48dXNlIHhsaW5rOmhyZWY9IiNyZWN0LTAiLz48L2c+CjxnIHRyYW5zZm9ybT0idHJhbnNsYXRlKDM0OTIsNDM2NSkiPjx1c2UgeGxpbms6aHJlZj0iI3J0LTAiLz48L2c+CjxnIHRyYW5zZm9ybT0idHJhbnNsYXRlKDM1ODksNDM2NSkiPjx1c2UgeGxpbms6aHJlZj0iI3JlY3QtMCIvPjwvZz4KPGcgdHJhbnNmb3JtPSJ0cmFuc2xhdGUoMzY4Niw0MzY1KSI+PHVzZSB4bGluazpocmVmPSIjcmVjdC0wIi8+PC9nPgo8ZyB0cmFuc2Zvcm09InRyYW5zbGF0ZSgzNzgzLDQzNjUpIj48dXNlIHhsaW5rOmhyZWY9IiNyZWN0LTAiLz48L2c+CjxnIHRyYW5zZm9ybT0idHJhbnNsYXRlKDM4ODAsNDM2NSkiPjx1c2UgeGxpbms6aHJlZj0iI3JlY3QtMCIvPjwvZz4KPGcgdHJhbnNmb3JtPSJ0cmFuc2xhdGUoMzk3Nyw0MzY1KSI+PHVzZSB4bGluazpocmVmPSIjcmVjdC0wIi8+PC9nPgo8ZyB0cmFuc2Zvcm09InRyYW5zbGF0ZSg0MDc0LDQzNjUpIj48dXNlIHhsaW5rOmhyZWY9IiNyZWN0LTAiLz48L2c+CjxnIHRyYW5zZm9ybT0idHJhbnNsYXRlKDQxNzEsNDM2NSkiPjx1c2UgeGxpbms6aHJlZj0iI2xiLTAiLz48L2c+CjxnIHRyYW5zZm9ybT0idHJhbnNsYXRlKDQzNjUsNDM2NSkiPjx1c2UgeGxpbms6aHJlZj0iI25fcmItMCIvPjwvZz4KPGcgdHJhbnNmb3JtPSJ0cmFuc2xhdGUoNDQ2Miw0MzY1KSI+PHVzZSB4bGluazpocmVmPSIjYi0wIi8+PC9nPgo8ZyB0cmFuc2Zvcm09InRyYW5zbGF0ZSg0OTQ3LDQzNjUpIj48dXNlIHhsaW5rOmhyZWY9IiNydC0wIi8+PC9nPgo8ZyB0cmFuc2Zvcm09InRyYW5zbGF0ZSg1MDQ0LDQzNjUpIj48dXNlIHhsaW5rOmhyZWY9IiNyZWN0LTAiLz48L2c+CjxnIHRyYW5zZm9ybT0idHJhbnNsYXRlKDUxNDEsNDM2NSkiPjx1c2UgeGxpbms6aHJlZj0iI3JlY3QtMCIvPjwvZz4KPGcgdHJhbnNmb3JtPSJ0cmFuc2xhdGUoNTIzOCw0MzY1KSI+PHVzZSB4bGluazpocmVmPSIjcmVjdC0wIi8+PC9nPgo8ZyB0cmFuc2Zvcm09InRyYW5zbGF0ZSg1MzM1LDQzNjUpIj48dXNlIHhsaW5rOmhyZWY9IiNsYi0wIi8+PC9nPgo8ZyB0cmFuc2Zvcm09InRyYW5zbGF0ZSgwLDQ0NjIpIj48dXNlIHhsaW5rOmhyZWY9IiNyZWN0LTAiLz48L2c+CjxnIHRyYW5zZm9ybT0idHJhbnNsYXRlKDk3LDQ0NjIpIj48dXNlIHhsaW5rOmhyZWY9IiNuX3JiLTAiLz48L2c+CjxnIHRyYW5zZm9ybT0idHJhbnNsYXRlKDE5NCw0NDYyKSI+PHVzZSB4bGluazpocmVmPSIjYi0wIi8+PC9nPgo8ZyB0cmFuc2Zvcm09InRyYW5zbGF0ZSg0ODUsNDQ2MikiPjx1c2UgeGxpbms6aHJlZj0iI3J0LTAiLz48L2c+CjxnIHRyYW5zZm9ybT0idHJhbnNsYXRlKDU4Miw0NDYyKSI+PHVzZSB4bGluazpocmVmPSIjcmVjdC0wIi8+PC9nPgo8ZyB0cmFuc2Zvcm09InRyYW5zbGF0ZSg2NzksNDQ2MikiPjx1c2UgeGxpbms6aHJlZj0iI2wtMCIvPjwvZz4KPGcgdHJhbnNmb3JtPSJ0cmFuc2xhdGUoODczLDQ0NjIpIj48dXNlIHhsaW5rOmhyZWY9IiNyZWN0LTAiLz48L2c+CjxnIHRyYW5zZm9ybT0idHJhbnNsYXRlKDExNjQsNDQ2MikiPjx1c2UgeGxpbms6aHJlZj0iI3QtMCIvPjwvZz4KPGcgdHJhbnNmb3JtPSJ0cmFuc2xhdGUoMTM1OCw0NDYyKSI+PHVzZSB4bGluazpocmVmPSIjdC0wIi8+PC9nPgo8ZyB0cmFuc2Zvcm09InRyYW5zbGF0ZSgxNTUyLDQ0NjIpIj48dXNlIHhsaW5rOmhyZWY9IiNydC0wIi8+PC9nPgo8ZyB0cmFuc2Zvcm09InRyYW5zbGF0ZSgxNjQ5LDQ0NjIpIj48dXNlIHhsaW5rOmhyZWY9IiNyZWN0LTAiLz48L2c+CjxnIHRyYW5zZm9ybT0idHJhbnNsYXRlKDE3NDYsNDQ2MikiPjx1c2UgeGxpbms6aHJlZj0iI3JlY3QtMCIvPjwvZz4KPGcgdHJhbnNmb3JtPSJ0cmFuc2xhdGUoMTg0Myw0NDYyKSI+PHVzZSB4bGluazpocmVmPSIjcmVjdC0wIi8+PC9nPgo8ZyB0cmFuc2Zvcm09InRyYW5zbGF0ZSgxOTQwLDQ0NjIpIj48dXNlIHhsaW5rOmhyZWY9IiNsdC0wIi8+PC9nPgo8ZyB0cmFuc2Zvcm09InRyYW5zbGF0ZSgyNjE5LDQ0NjIpIj48dXNlIHhsaW5rOmhyZWY9IiNyYi0wIi8+PC9nPgo8ZyB0cmFuc2Zvcm09InRyYW5zbGF0ZSgyNzE2LDQ0NjIpIj48dXNlIHhsaW5rOmhyZWY9IiNyZWN0LTAiLz48L2c+CjxnIHRyYW5zZm9ybT0idHJhbnNsYXRlKDI4MTMsNDQ2MikiPjx1c2UgeGxpbms6aHJlZj0iI3JlY3QtMCIvPjwvZz4KPGcgdHJhbnNmb3JtPSJ0cmFuc2xhdGUoMzEwNCw0NDYyKSI+PHVzZSB4bGluazpocmVmPSIjci0wIi8+PC9nPgo8ZyB0cmFuc2Zvcm09InRyYW5zbGF0ZSgzMjAxLDQ0NjIpIj48dXNlIHhsaW5rOmhyZWY9IiNsdC0wIi8+PC9nPgo8ZyB0cmFuc2Zvcm09InRyYW5zbGF0ZSgzMjk4LDQ0NjIpIj48dXNlIHhsaW5rOmhyZWY9IiNuX3JiLTAiLz48L2c+CjxnIHRyYW5zZm9ybT0idHJhbnNsYXRlKDMzOTUsNDQ2MikiPjx1c2UgeGxpbms6aHJlZj0iI2ItMCIvPjwvZz4KPGcgdHJhbnNmb3JtPSJ0cmFuc2xhdGUoMzQ5Miw0NDYyKSI+PHVzZSB4bGluazpocmVmPSIjbl9yYi0wIi8+PC9nPgo8ZyB0cmFuc2Zvcm09InRyYW5zbGF0ZSgzNTg5LDQ0NjIpIj48dXNlIHhsaW5rOmhyZWY9IiNyZWN0LTAiLz48L2c+CjxnIHRyYW5zZm9ybT0idHJhbnNsYXRlKDQxNzEsNDQ2MikiPjx1c2UgeGxpbms6aHJlZj0iI3JlY3QtMCIvPjwvZz4KPGcgdHJhbnNmb3JtPSJ0cmFuc2xhdGUoNDI2OCw0NDYyKSI+PHVzZSB4bGluazpocmVmPSIjbl9yYi0wIi8+PC9nPgo8ZyB0cmFuc2Zvcm09InRyYW5zbGF0ZSg0MzY1LDQ0NjIpIj48dXNlIHhsaW5rOmhyZWY9IiNyYi0wIi8+PC9nPgo8ZyB0cmFuc2Zvcm09InRyYW5zbGF0ZSg0NDYyLDQ0NjIpIj48dXNlIHhsaW5rOmhyZWY9IiNyZWN0LTAiLz48L2c+CjxnIHRyYW5zZm9ybT0idHJhbnNsYXRlKDQ1NTksNDQ2MikiPjx1c2UgeGxpbms6aHJlZj0iI3JlY3QtMCIvPjwvZz4KPGcgdHJhbnNmb3JtPSJ0cmFuc2xhdGUoNDY1Niw0NDYyKSI+PHVzZSB4bGluazpocmVmPSIjcmVjdC0wIi8+PC9nPgo8ZyB0cmFuc2Zvcm09InRyYW5zbGF0ZSg0NzUzLDQ0NjIpIj48dXNlIHhsaW5rOmhyZWY9IiNyZWN0LTAiLz48L2c+CjxnIHRyYW5zZm9ybT0idHJhbnNsYXRlKDQ4NTAsNDQ2MikiPjx1c2UgeGxpbms6aHJlZj0iI2xiLTAiLz48L2c+CjxnIHRyYW5zZm9ybT0idHJhbnNsYXRlKDUwNDQsNDQ2MikiPjx1c2UgeGxpbms6aHJlZj0iI3J0LTAiLz48L2c+CjxnIHRyYW5zZm9ybT0idHJhbnNsYXRlKDUxNDEsNDQ2MikiPjx1c2UgeGxpbms6aHJlZj0iI3JlY3QtMCIvPjwvZz4KPGcgdHJhbnNmb3JtPSJ0cmFuc2xhdGUoNTMzNSw0NDYyKSI+PHVzZSB4bGluazpocmVmPSIjcnQtMCIvPjwvZz4KPGcgdHJhbnNmb3JtPSJ0cmFuc2xhdGUoNTQzMiw0NDYyKSI+PHVzZSB4bGluazpocmVmPSIjbGItMCIvPjwvZz4KPGcgdHJhbnNmb3JtPSJ0cmFuc2xhdGUoMCw0NTU5KSI+PHVzZSB4bGluazpocmVmPSIjcnQtMCIvPjwvZz4KPGcgdHJhbnNmb3JtPSJ0cmFuc2xhdGUoOTcsNDU1OSkiPjx1c2UgeGxpbms6aHJlZj0iI3JlY3QtMCIvPjwvZz4KPGcgdHJhbnNmb3JtPSJ0cmFuc2xhdGUoMTk0LDQ1NTkpIj48dXNlIHhsaW5rOmhyZWY9IiNyZWN0LTAiLz48L2c+CjxnIHRyYW5zZm9ybT0idHJhbnNsYXRlKDI5MSw0NTU5KSI+PHVzZSB4bGluazpocmVmPSIjcmVjdC0wIi8+PC9nPgo8ZyB0cmFuc2Zvcm09InRyYW5zbGF0ZSgzODgsNDU1OSkiPjx1c2UgeGxpbms6aHJlZj0iI2wtMCIvPjwvZz4KPGcgdHJhbnNmb3JtPSJ0cmFuc2xhdGUoNzc2LDQ1NTkpIj48dXNlIHhsaW5rOmhyZWY9IiNuX3JiLTAiLz48L2c+CjxnIHRyYW5zZm9ybT0idHJhbnNsYXRlKDg3Myw0NTU5KSI+PHVzZSB4bGluazpocmVmPSIjcmVjdC0wIi8+PC9nPgo8ZyB0cmFuc2Zvcm09InRyYW5zbGF0ZSg5NzAsNDU1OSkiPjx1c2UgeGxpbms6aHJlZj0iI3JlY3QtMCIvPjwvZz4KPGcgdHJhbnNmb3JtPSJ0cmFuc2xhdGUoMTA2Nyw0NTU5KSI+PHVzZSB4bGluazpocmVmPSIjbC0wIi8+PC9nPgo8ZyB0cmFuc2Zvcm09InRyYW5zbGF0ZSgxMTY0LDQ1NTkpIj48dXNlIHhsaW5rOmhyZWY9IiNuX3JiLTAiLz48L2c+CjxnIHRyYW5zZm9ybT0idHJhbnNsYXRlKDEyNjEsNDU1OSkiPjx1c2UgeGxpbms6aHJlZj0iI2ItMCIvPjwvZz4KPGcgdHJhbnNmb3JtPSJ0cmFuc2xhdGUoMTc0Niw0NTU5KSI+PHVzZSB4bGluazpocmVmPSIjcmVjdC0wIi8+PC9nPgo8ZyB0cmFuc2Zvcm09InRyYW5zbGF0ZSgxOTQwLDQ1NTkpIj48dXNlIHhsaW5rOmhyZWY9IiNuX3JiLTAiLz48L2c+CjxnIHRyYW5zZm9ybT0idHJhbnNsYXRlKDIwMzcsNDU1OSkiPjx1c2UgeGxpbms6aHJlZj0iI3JiLTAiLz48L2c+CjxnIHRyYW5zZm9ybT0idHJhbnNsYXRlKDIxMzQsNDU1OSkiPjx1c2UgeGxpbms6aHJlZj0iI2wtMCIvPjwvZz4KPGcgdHJhbnNmb3JtPSJ0cmFuc2xhdGUoMjMyOCw0NTU5KSI+PHVzZSB4bGluazpocmVmPSIjci0wIi8+PC9nPgo8ZyB0cmFuc2Zvcm09InRyYW5zbGF0ZSgyNDI1LDQ1NTkpIj48dXNlIHhsaW5rOmhyZWY9IiNsLTAiLz48L2c+CjxnIHRyYW5zZm9ybT0idHJhbnNsYXRlKDI1MjIsNDU1OSkiPjx1c2UgeGxpbms6aHJlZj0iI25fcmItMCIvPjwvZz4KPGcgdHJhbnNmb3JtPSJ0cmFuc2xhdGUoMjYxOSw0NTU5KSI+PHVzZSB4bGluazpocmVmPSIjcmVjdC0wIi8+PC9nPgo8ZyB0cmFuc2Zvcm09InRyYW5zbGF0ZSgyNzE2LDQ1NTkpIj48dXNlIHhsaW5rOmhyZWY9IiNyZWN0LTAiLz48L2c+CjxnIHRyYW5zZm9ybT0idHJhbnNsYXRlKDI4MTMsNDU1OSkiPjx1c2UgeGxpbms6aHJlZj0iI3JlY3QtMCIvPjwvZz4KPGcgdHJhbnNmb3JtPSJ0cmFuc2xhdGUoMzI5OCw0NTU5KSI+PHVzZSB4bGluazpocmVmPSIjci0wIi8+PC9nPgo8ZyB0cmFuc2Zvcm09InRyYW5zbGF0ZSgzMzk1LDQ1NTkpIj48dXNlIHhsaW5rOmhyZWY9IiNyZWN0LTAiLz48L2c+CjxnIHRyYW5zZm9ybT0idHJhbnNsYXRlKDM0OTIsNDU1OSkiPjx1c2UgeGxpbms6aHJlZj0iI3JlY3QtMCIvPjwvZz4KPGcgdHJhbnNmb3JtPSJ0cmFuc2xhdGUoMzU4OSw0NTU5KSI+PHVzZSB4bGluazpocmVmPSIjcmVjdC0wIi8+PC9nPgo8ZyB0cmFuc2Zvcm09InRyYW5zbGF0ZSgzNjg2LDQ1NTkpIj48dXNlIHhsaW5rOmhyZWY9IiNsLTAiLz48L2c+CjxnIHRyYW5zZm9ybT0idHJhbnNsYXRlKDM4ODAsNDU1OSkiPjx1c2UgeGxpbms6aHJlZj0iI25fcmItMCIvPjwvZz4KPGcgdHJhbnNmb3JtPSJ0cmFuc2xhdGUoMzk3Nyw0NTU5KSI+PHVzZSB4bGluazpocmVmPSIjcmItMCIvPjwvZz4KPGcgdHJhbnNmb3JtPSJ0cmFuc2xhdGUoNDA3NCw0NTU5KSI+PHVzZSB4bGluazpocmVmPSIjcmVjdC0wIi8+PC9nPgo8ZyB0cmFuc2Zvcm09InRyYW5zbGF0ZSg0MTcxLDQ1NTkpIj48dXNlIHhsaW5rOmhyZWY9IiNyZWN0LTAiLz48L2c+CjxnIHRyYW5zZm9ybT0idHJhbnNsYXRlKDQyNjgsNDU1OSkiPjx1c2UgeGxpbms6aHJlZj0iI3JlY3QtMCIvPjwvZz4KPGcgdHJhbnNmb3JtPSJ0cmFuc2xhdGUoNDM2NSw0NTU5KSI+PHVzZSB4bGluazpocmVmPSIjbHQtMCIvPjwvZz4KPGcgdHJhbnNmb3JtPSJ0cmFuc2xhdGUoNDc1Myw0NTU5KSI+PHVzZSB4bGluazpocmVmPSIjcmVjdC0wIi8+PC9nPgo8ZyB0cmFuc2Zvcm09InRyYW5zbGF0ZSg0ODUwLDQ1NTkpIj48dXNlIHhsaW5rOmhyZWY9IiNyZWN0LTAiLz48L2c+CjxnIHRyYW5zZm9ybT0idHJhbnNsYXRlKDQ5NDcsNDU1OSkiPjx1c2UgeGxpbms6aHJlZj0iI2xiLTAiLz48L2c+CjxnIHRyYW5zZm9ybT0idHJhbnNsYXRlKDUwNDQsNDU1OSkiPjx1c2UgeGxpbms6aHJlZj0iI25fcmItMCIvPjwvZz4KPGcgdHJhbnNmb3JtPSJ0cmFuc2xhdGUoNTE0MSw0NTU5KSI+PHVzZSB4bGluazpocmVmPSIjcmVjdC0wIi8+PC9nPgo8ZyB0cmFuc2Zvcm09InRyYW5zbGF0ZSg1MjM4LDQ1NTkpIj48dXNlIHhsaW5rOmhyZWY9IiNsLTAiLz48L2c+CjxnIHRyYW5zZm9ybT0idHJhbnNsYXRlKDU0MzIsNDU1OSkiPjx1c2UgeGxpbms6aHJlZj0iI3QtMCIvPjwvZz4KPGcgdHJhbnNmb3JtPSJ0cmFuc2xhdGUoNTgyLDQ2NTYpIj48dXNlIHhsaW5rOmhyZWY9IiNlbXB0eS0wIi8+PC9nPgo8ZyB0cmFuc2Zvcm09InRyYW5zbGF0ZSg3NzYsNDY1NikiPjx1c2UgeGxpbms6aHJlZj0iI3JiLTAiLz48L2c+CjxnIHRyYW5zZm9ybT0idHJhbnNsYXRlKDg3Myw0NjU2KSI+PHVzZSB4bGluazpocmVmPSIjbHQtMCIvPjwvZz4KPGcgdHJhbnNmb3JtPSJ0cmFuc2xhdGUoMTE2NCw0NjU2KSI+PHVzZSB4bGluazpocmVmPSIjcmItMCIvPjwvZz4KPGcgdHJhbnNmb3JtPSJ0cmFuc2xhdGUoMTI2MSw0NjU2KSI+PHVzZSB4bGluazpocmVmPSIjcmVjdC0wIi8+PC9nPgo8ZyB0cmFuc2Zvcm09InRyYW5zbGF0ZSgxMzU4LDQ2NTYpIj48dXNlIHhsaW5rOmhyZWY9IiNyZWN0LTAiLz48L2c+CjxnIHRyYW5zZm9ybT0idHJhbnNsYXRlKDE0NTUsNDY1NikiPjx1c2UgeGxpbms6aHJlZj0iI3JlY3QtMCIvPjwvZz4KPGcgdHJhbnNmb3JtPSJ0cmFuc2xhdGUoMTU1Miw0NjU2KSI+PHVzZSB4bGluazpocmVmPSIjcmVjdC0wIi8+PC9nPgo8ZyB0cmFuc2Zvcm09InRyYW5zbGF0ZSgxNjQ5LDQ2NTYpIj48dXNlIHhsaW5rOmhyZWY9IiNyZWN0LTAiLz48L2c+CjxnIHRyYW5zZm9ybT0idHJhbnNsYXRlKDE3NDYsNDY1NikiPjx1c2UgeGxpbms6aHJlZj0iI2x0LTAiLz48L2c+CjxnIHRyYW5zZm9ybT0idHJhbnNsYXRlKDE4NDMsNDY1NikiPjx1c2UgeGxpbms6aHJlZj0iI25fcmItMCIvPjwvZz4KPGcgdHJhbnNmb3JtPSJ0cmFuc2xhdGUoMTk0MCw0NjU2KSI+PHVzZSB4bGluazpocmVmPSIjcmItMCIvPjwvZz4KPGcgdHJhbnNmb3JtPSJ0cmFuc2xhdGUoMjAzNyw0NjU2KSI+PHVzZSB4bGluazpocmVmPSIjcmVjdC0wIi8+PC9nPgo8ZyB0cmFuc2Zvcm09InRyYW5zbGF0ZSgyNTIyLDQ2NTYpIj48dXNlIHhsaW5rOmhyZWY9IiNyYi0wIi8+PC9nPgo8ZyB0cmFuc2Zvcm09InRyYW5zbGF0ZSgyNjE5LDQ2NTYpIj48dXNlIHhsaW5rOmhyZWY9IiNyZWN0LTAiLz48L2c+CjxnIHRyYW5zZm9ybT0idHJhbnNsYXRlKDI3MTYsNDY1NikiPjx1c2UgeGxpbms6aHJlZj0iI3JlY3QtMCIvPjwvZz4KPGcgdHJhbnNmb3JtPSJ0cmFuc2xhdGUoMjgxMyw0NjU2KSI+PHVzZSB4bGluazpocmVmPSIjcmVjdC0wIi8+PC9nPgo8ZyB0cmFuc2Zvcm09InRyYW5zbGF0ZSgyOTEwLDQ2NTYpIj48dXNlIHhsaW5rOmhyZWY9IiNyZWN0LTAiLz48L2c+CjxnIHRyYW5zZm9ybT0idHJhbnNsYXRlKDMwMDcsNDY1NikiPjx1c2UgeGxpbms6aHJlZj0iI2wtMCIvPjwvZz4KPGcgdHJhbnNmb3JtPSJ0cmFuc2xhdGUoMzIwMSw0NjU2KSI+PHVzZSB4bGluazpocmVmPSIjZW1wdHktMCIvPjwvZz4KPGcgdHJhbnNmb3JtPSJ0cmFuc2xhdGUoMzQ5Miw0NjU2KSI+PHVzZSB4bGluazpocmVmPSIjcnQtMCIvPjwvZz4KPGcgdHJhbnNmb3JtPSJ0cmFuc2xhdGUoMzU4OSw0NjU2KSI+PHVzZSB4bGluazpocmVmPSIjbHQtMCIvPjwvZz4KPGcgdHJhbnNmb3JtPSJ0cmFuc2xhdGUoMzc4Myw0NjU2KSI+PHVzZSB4bGluazpocmVmPSIjbl9yYi0wIi8+PC9nPgo8ZyB0cmFuc2Zvcm09InRyYW5zbGF0ZSgzODgwLDQ2NTYpIj48dXNlIHhsaW5rOmhyZWY9IiNyYi0wIi8+PC9nPgo8ZyB0cmFuc2Zvcm09InRyYW5zbGF0ZSgzOTc3LDQ2NTYpIj48dXNlIHhsaW5rOmhyZWY9IiNyZWN0LTAiLz48L2c+CjxnIHRyYW5zZm9ybT0idHJhbnNsYXRlKDQwNzQsNDY1NikiPjx1c2UgeGxpbms6aHJlZj0iI3JlY3QtMCIvPjwvZz4KPGcgdHJhbnNmb3JtPSJ0cmFuc2xhdGUoNDI2OCw0NjU2KSI+PHVzZSB4bGluazpocmVmPSIjcmVjdC0wIi8+PC9nPgo8ZyB0cmFuc2Zvcm09InRyYW5zbGF0ZSg0NDYyLDQ2NTYpIj48dXNlIHhsaW5rOmhyZWY9IiNyLTAiLz48L2c+CjxnIHRyYW5zZm9ybT0idHJhbnNsYXRlKDQ1NTksNDY1NikiPjx1c2UgeGxpbms6aHJlZj0iI3JlY3QtMCIvPjwvZz4KPGcgdHJhbnNmb3JtPSJ0cmFuc2xhdGUoNDY1Niw0NjU2KSI+PHVzZSB4bGluazpocmVmPSIjcmVjdC0wIi8+PC9nPgo8ZyB0cmFuc2Zvcm09InRyYW5zbGF0ZSg0NzUzLDQ2NTYpIj48dXNlIHhsaW5rOmhyZWY9IiNyZWN0LTAiLz48L2c+CjxnIHRyYW5zZm9ybT0idHJhbnNsYXRlKDQ4NTAsNDY1NikiPjx1c2UgeGxpbms6aHJlZj0iI3JlY3QtMCIvPjwvZz4KPGcgdHJhbnNmb3JtPSJ0cmFuc2xhdGUoNDk0Nyw0NjU2KSI+PHVzZSB4bGluazpocmVmPSIjcmVjdC0wIi8+PC9nPgo8ZyB0cmFuc2Zvcm09InRyYW5zbGF0ZSg1MDQ0LDQ2NTYpIj48dXNlIHhsaW5rOmhyZWY9IiNyZWN0LTAiLz48L2c+CjxnIHRyYW5zZm9ybT0idHJhbnNsYXRlKDUxNDEsNDY1NikiPjx1c2UgeGxpbms6aHJlZj0iI3JlY3QtMCIvPjwvZz4KPGcgdHJhbnNmb3JtPSJ0cmFuc2xhdGUoNzc2LDQ3NTMpIj48dXNlIHhsaW5rOmhyZWY9IiNyZWN0LTAiLz48L2c+CjxnIHRyYW5zZm9ybT0idHJhbnNsYXRlKDEwNjcsNDc1MykiPjx1c2UgeGxpbms6aHJlZj0iI25fcmItMCIvPjwvZz4KPGcgdHJhbnNmb3JtPSJ0cmFuc2xhdGUoMTE2NCw0NzUzKSI+PHVzZSB4bGluazpocmVmPSIjcmVjdC0wIi8+PC9nPgo8ZyB0cmFuc2Zvcm09InRyYW5zbGF0ZSgxMjYxLDQ3NTMpIj48dXNlIHhsaW5rOmhyZWY9IiNyZWN0LTAiLz48L2c+CjxnIHRyYW5zZm9ybT0idHJhbnNsYXRlKDEzNTgsNDc1MykiPjx1c2UgeGxpbms6aHJlZj0iI2x0LTAiLz48L2c+CjxnIHRyYW5zZm9ybT0idHJhbnNsYXRlKDE1NTIsNDc1MykiPjx1c2UgeGxpbms6aHJlZj0iI3QtMCIvPjwvZz4KPGcgdHJhbnNmb3JtPSJ0cmFuc2xhdGUoMTg0Myw0NzUzKSI+PHVzZSB4bGluazpocmVmPSIjci0wIi8+PC9nPgo8ZyB0cmFuc2Zvcm09InRyYW5zbGF0ZSgxOTQwLDQ3NTMpIj48dXNlIHhsaW5rOmhyZWY9IiNyZWN0LTAiLz48L2c+CjxnIHRyYW5zZm9ybT0idHJhbnNsYXRlKDIwMzcsNDc1MykiPjx1c2UgeGxpbms6aHJlZj0iI3JlY3QtMCIvPjwvZz4KPGcgdHJhbnNmb3JtPSJ0cmFuc2xhdGUoMjQyNSw0NzUzKSI+PHVzZSB4bGluazpocmVmPSIjbl9yYi0wIi8+PC9nPgo8ZyB0cmFuc2Zvcm09InRyYW5zbGF0ZSgyNTIyLDQ3NTMpIj48dXNlIHhsaW5rOmhyZWY9IiNyZWN0LTAiLz48L2c+CjxnIHRyYW5zZm9ybT0idHJhbnNsYXRlKDI5MTAsNDc1MykiPjx1c2UgeGxpbms6aHJlZj0iI3JlY3QtMCIvPjwvZz4KPGcgdHJhbnNmb3JtPSJ0cmFuc2xhdGUoMzM5NSw0NzUzKSI+PHVzZSB4bGluazpocmVmPSIjZW1wdHktMCIvPjwvZz4KPGcgdHJhbnNmb3JtPSJ0cmFuc2xhdGUoMzc4Myw0NzUzKSI+PHVzZSB4bGluazpocmVmPSIjci0wIi8+PC9nPgo8ZyB0cmFuc2Zvcm09InRyYW5zbGF0ZSgzODgwLDQ3NTMpIj48dXNlIHhsaW5rOmhyZWY9IiNyZWN0LTAiLz48L2c+CjxnIHRyYW5zZm9ybT0idHJhbnNsYXRlKDM5NzcsNDc1MykiPjx1c2UgeGxpbms6aHJlZj0iI3JlY3QtMCIvPjwvZz4KPGcgdHJhbnNmb3JtPSJ0cmFuc2xhdGUoNDA3NCw0NzUzKSI+PHVzZSB4bGluazpocmVmPSIjcmVjdC0wIi8+PC9nPgo8ZyB0cmFuc2Zvcm09InRyYW5zbGF0ZSg0MTcxLDQ3NTMpIj48dXNlIHhsaW5rOmhyZWY9IiNyZWN0LTAiLz48L2c+CjxnIHRyYW5zZm9ybT0idHJhbnNsYXRlKDQyNjgsNDc1MykiPjx1c2UgeGxpbms6aHJlZj0iI3JlY3QtMCIvPjwvZz4KPGcgdHJhbnNmb3JtPSJ0cmFuc2xhdGUoNDM2NSw0NzUzKSI+PHVzZSB4bGluazpocmVmPSIjbC0wIi8+PC9nPgo8ZyB0cmFuc2Zvcm09InRyYW5zbGF0ZSg0NTU5LDQ3NTMpIj48dXNlIHhsaW5rOmhyZWY9IiNyZWN0LTAiLz48L2c+CjxnIHRyYW5zZm9ybT0idHJhbnNsYXRlKDQ2NTYsNDc1MykiPjx1c2UgeGxpbms6aHJlZj0iI3JlY3QtMCIvPjwvZz4KPGcgdHJhbnNmb3JtPSJ0cmFuc2xhdGUoNTA0NCw0NzUzKSI+PHVzZSB4bGluazpocmVmPSIjcmVjdC0wIi8+PC9nPgo8ZyB0cmFuc2Zvcm09InRyYW5zbGF0ZSg1MTQxLDQ3NTMpIj48dXNlIHhsaW5rOmhyZWY9IiNyZWN0LTAiLz48L2c+CjxnIHRyYW5zZm9ybT0idHJhbnNsYXRlKDUzMzUsNDc1MykiPjx1c2UgeGxpbms6aHJlZj0iI2VtcHR5LTAiLz48L2c+CjxnIHRyYW5zZm9ybT0idHJhbnNsYXRlKDc3Niw0ODUwKSI+PHVzZSB4bGluazpocmVmPSIjcnQtMCIvPjwvZz4KPGcgdHJhbnNmb3JtPSJ0cmFuc2xhdGUoODczLDQ4NTApIj48dXNlIHhsaW5rOmhyZWY9IiNyZWN0LTAiLz48L2c+CjxnIHRyYW5zZm9ybT0idHJhbnNsYXRlKDk3MCw0ODUwKSI+PHVzZSB4bGluazpocmVmPSIjcmVjdC0wIi8+PC9nPgo8ZyB0cmFuc2Zvcm09InRyYW5zbGF0ZSgxMDY3LDQ4NTApIj48dXNlIHhsaW5rOmhyZWY9IiNyZWN0LTAiLz48L2c+CjxnIHRyYW5zZm9ybT0idHJhbnNsYXRlKDExNjQsNDg1MCkiPjx1c2UgeGxpbms6aHJlZj0iI3JlY3QtMCIvPjwvZz4KPGcgdHJhbnNmb3JtPSJ0cmFuc2xhdGUoMTI2MSw0ODUwKSI+PHVzZSB4bGluazpocmVmPSIjcmVjdC0wIi8+PC9nPgo8ZyB0cmFuc2Zvcm09InRyYW5zbGF0ZSgxNjQ5LDQ4NTApIj48dXNlIHhsaW5rOmhyZWY9IiNyYi0wIi8+PC9nPgo8ZyB0cmFuc2Zvcm09InRyYW5zbGF0ZSgxNzQ2LDQ4NTApIj48dXNlIHhsaW5rOmhyZWY9IiNsLTAiLz48L2c+CjxnIHRyYW5zZm9ybT0idHJhbnNsYXRlKDIwMzcsNDg1MCkiPjx1c2UgeGxpbms6aHJlZj0iI3J0LTAiLz48L2c+CjxnIHRyYW5zZm9ybT0idHJhbnNsYXRlKDIxMzQsNDg1MCkiPjx1c2UgeGxpbms6aHJlZj0iI3JlY3QtMCIvPjwvZz4KPGcgdHJhbnNmb3JtPSJ0cmFuc2xhdGUoMjIzMSw0ODUwKSI+PHVzZSB4bGluazpocmVmPSIjcmVjdC0wIi8+PC9nPgo8ZyB0cmFuc2Zvcm09InRyYW5zbGF0ZSgyMzI4LDQ4NTApIj48dXNlIHhsaW5rOmhyZWY9IiNyZWN0LTAiLz48L2c+CjxnIHRyYW5zZm9ybT0idHJhbnNsYXRlKDI0MjUsNDg1MCkiPjx1c2UgeGxpbms6aHJlZj0iI3JlY3QtMCIvPjwvZz4KPGcgdHJhbnNmb3JtPSJ0cmFuc2xhdGUoMjUyMiw0ODUwKSI+PHVzZSB4bGluazpocmVmPSIjcmVjdC0wIi8+PC9nPgo8ZyB0cmFuc2Zvcm09InRyYW5zbGF0ZSgyNzE2LDQ4NTApIj48dXNlIHhsaW5rOmhyZWY9IiNlbXB0eS0wIi8+PC9nPgo8ZyB0cmFuc2Zvcm09InRyYW5zbGF0ZSgyOTEwLDQ4NTApIj48dXNlIHhsaW5rOmhyZWY9IiNyZWN0LTAiLz48L2c+CjxnIHRyYW5zZm9ybT0idHJhbnNsYXRlKDMyMDEsNDg1MCkiPjx1c2UgeGxpbms6aHJlZj0iI3ItMCIvPjwvZz4KPGcgdHJhbnNmb3JtPSJ0cmFuc2xhdGUoMzI5OCw0ODUwKSI+PHVzZSB4bGluazpocmVmPSIjbC0wIi8+PC9nPgo8ZyB0cmFuc2Zvcm09InRyYW5zbGF0ZSgzNDkyLDQ4NTApIj48dXNlIHhsaW5rOmhyZWY9IiNuX3JiLTAiLz48L2c+CjxnIHRyYW5zZm9ybT0idHJhbnNsYXRlKDM1ODksNDg1MCkiPjx1c2UgeGxpbms6aHJlZj0iI2ItMCIvPjwvZz4KPGcgdHJhbnNmb3JtPSJ0cmFuc2xhdGUoMzg4MCw0ODUwKSI+PHVzZSB4bGluazpocmVmPSIjdC0wIi8+PC9nPgo8ZyB0cmFuc2Zvcm09InRyYW5zbGF0ZSg0NDYyLDQ4NTApIj48dXNlIHhsaW5rOmhyZWY9IiNuX3JiLTAiLz48L2c+CjxnIHRyYW5zZm9ybT0idHJhbnNsYXRlKDQ1NTksNDg1MCkiPjx1c2UgeGxpbms6aHJlZj0iI3JlY3QtMCIvPjwvZz4KPGcgdHJhbnNmb3JtPSJ0cmFuc2xhdGUoNDY1Niw0ODUwKSI+PHVzZSB4bGluazpocmVmPSIjcmVjdC0wIi8+PC9nPgo8ZyB0cmFuc2Zvcm09InRyYW5zbGF0ZSg0ODUwLDQ4NTApIj48dXNlIHhsaW5rOmhyZWY9IiNlbXB0eS0wIi8+PC9nPgo8ZyB0cmFuc2Zvcm09InRyYW5zbGF0ZSg1MDQ0LDQ4NTApIj48dXNlIHhsaW5rOmhyZWY9IiNyZWN0LTAiLz48L2c+CjxnIHRyYW5zZm9ybT0idHJhbnNsYXRlKDUxNDEsNDg1MCkiPjx1c2UgeGxpbms6aHJlZj0iI3JlY3QtMCIvPjwvZz4KPGcgdHJhbnNmb3JtPSJ0cmFuc2xhdGUoNTIzOCw0ODUwKSI+PHVzZSB4bGluazpocmVmPSIjbGItMCIvPjwvZz4KPGcgdHJhbnNmb3JtPSJ0cmFuc2xhdGUoODczLDQ5NDcpIj48dXNlIHhsaW5rOmhyZWY9IiNydC0wIi8+PC9nPgo8ZyB0cmFuc2Zvcm09InRyYW5zbGF0ZSg5NzAsNDk0NykiPjx1c2UgeGxpbms6aHJlZj0iI3JlY3QtMCIvPjwvZz4KPGcgdHJhbnNmb3JtPSJ0cmFuc2xhdGUoMTA2Nyw0OTQ3KSI+PHVzZSB4bGluazpocmVmPSIjcmVjdC0wIi8+PC9nPgo8ZyB0cmFuc2Zvcm09InRyYW5zbGF0ZSgxMjYxLDQ5NDcpIj48dXNlIHhsaW5rOmhyZWY9IiN0LTAiLz48L2c+CjxnIHRyYW5zZm9ybT0idHJhbnNsYXRlKDE2NDksNDk0NykiPjx1c2UgeGxpbms6aHJlZj0iI3QtMCIvPjwvZz4KPGcgdHJhbnNmb3JtPSJ0cmFuc2xhdGUoMTk0MCw0OTQ3KSI+PHVzZSB4bGluazpocmVmPSIjZW1wdHktMCIvPjwvZz4KPGcgdHJhbnNmb3JtPSJ0cmFuc2xhdGUoMjQyNSw0OTQ3KSI+PHVzZSB4bGluazpocmVmPSIjcmVjdC0wIi8+PC9nPgo8ZyB0cmFuc2Zvcm09InRyYW5zbGF0ZSgyNTIyLDQ5NDcpIj48dXNlIHhsaW5rOmhyZWY9IiNyZWN0LTAiLz48L2c+CjxnIHRyYW5zZm9ybT0idHJhbnNsYXRlKDI4MTMsNDk0NykiPjx1c2UgeGxpbms6aHJlZj0iI25fcmItMCIvPjwvZz4KPGcgdHJhbnNmb3JtPSJ0cmFuc2xhdGUoMjkxMCw0OTQ3KSI+PHVzZSB4bGluazpocmVmPSIjcmVjdC0wIi8+PC9nPgo8ZyB0cmFuc2Zvcm09InRyYW5zbGF0ZSgzMzk1LDQ5NDcpIj48dXNlIHhsaW5rOmhyZWY9IiNyLTAiLz48L2c+CjxnIHRyYW5zZm9ybT0idHJhbnNsYXRlKDM0OTIsNDk0NykiPjx1c2UgeGxpbms6aHJlZj0iI3JlY3QtMCIvPjwvZz4KPGcgdHJhbnNmb3JtPSJ0cmFuc2xhdGUoMzU4OSw0OTQ3KSI+PHVzZSB4bGluazpocmVmPSIjbHQtMCIvPjwvZz4KPGcgdHJhbnNmb3JtPSJ0cmFuc2xhdGUoMzc4Myw0OTQ3KSI+PHVzZSB4bGluazpocmVmPSIjZW1wdHktMCIvPjwvZz4KPGcgdHJhbnNmb3JtPSJ0cmFuc2xhdGUoMzk3Nyw0OTQ3KSI+PHVzZSB4bGluazpocmVmPSIjYi0wIi8+PC9nPgo8ZyB0cmFuc2Zvcm09InRyYW5zbGF0ZSg0MTcxLDQ5NDcpIj48dXNlIHhsaW5rOmhyZWY9IiNiLTAiLz48L2c+CjxnIHRyYW5zZm9ybT0idHJhbnNsYXRlKDQzNjUsNDk0NykiPjx1c2UgeGxpbms6aHJlZj0iI25fcmItMCIvPjwvZz4KPGcgdHJhbnNmb3JtPSJ0cmFuc2xhdGUoNDQ2Miw0OTQ3KSI+PHVzZSB4bGluazpocmVmPSIjcmItMCIvPjwvZz4KPGcgdHJhbnNmb3JtPSJ0cmFuc2xhdGUoNDU1OSw0OTQ3KSI+PHVzZSB4bGluazpocmVmPSIjcmVjdC0wIi8+PC9nPgo8ZyB0cmFuc2Zvcm09InRyYW5zbGF0ZSg0NjU2LDQ5NDcpIj48dXNlIHhsaW5rOmhyZWY9IiNyZWN0LTAiLz48L2c+CjxnIHRyYW5zZm9ybT0idHJhbnNsYXRlKDQ5NDcsNDk0NykiPjx1c2UgeGxpbms6aHJlZj0iI25fcmItMCIvPjwvZz4KPGcgdHJhbnNmb3JtPSJ0cmFuc2xhdGUoNTA0NCw0OTQ3KSI+PHVzZSB4bGluazpocmVmPSIjcmVjdC0wIi8+PC9nPgo8ZyB0cmFuc2Zvcm09InRyYW5zbGF0ZSg1MTQxLDQ5NDcpIj48dXNlIHhsaW5rOmhyZWY9IiNyZWN0LTAiLz48L2c+CjxnIHRyYW5zZm9ybT0idHJhbnNsYXRlKDUyMzgsNDk0NykiPjx1c2UgeGxpbms6aHJlZj0iI3JlY3QtMCIvPjwvZz4KPGcgdHJhbnNmb3JtPSJ0cmFuc2xhdGUoNTMzNSw0OTQ3KSI+PHVzZSB4bGluazpocmVmPSIjbC0wIi8+PC9nPgo8ZyB0cmFuc2Zvcm09InRyYW5zbGF0ZSg3NzYsNTA0NCkiPjx1c2UgeGxpbms6aHJlZj0iI2ItMCIvPjwvZz4KPGcgdHJhbnNmb3JtPSJ0cmFuc2xhdGUoODczLDUwNDQpIj48dXNlIHhsaW5rOmhyZWY9IiNuX3JiLTAiLz48L2c+CjxnIHRyYW5zZm9ybT0idHJhbnNsYXRlKDk3MCw1MDQ0KSI+PHVzZSB4bGluazpocmVmPSIjcmVjdC0wIi8+PC9nPgo8ZyB0cmFuc2Zvcm09InRyYW5zbGF0ZSgxMDY3LDUwNDQpIj48dXNlIHhsaW5rOmhyZWY9IiNyZWN0LTAiLz48L2c+CjxnIHRyYW5zZm9ybT0idHJhbnNsYXRlKDExNjQsNTA0NCkiPjx1c2UgeGxpbms6aHJlZj0iI2xiLTAiLz48L2c+CjxnIHRyYW5zZm9ybT0idHJhbnNsYXRlKDE3NDYsNTA0NCkiPjx1c2UgeGxpbms6aHJlZj0iI25fcmItMCIvPjwvZz4KPGcgdHJhbnNmb3JtPSJ0cmFuc2xhdGUoMTg0Myw1MDQ0KSI+PHVzZSB4bGluazpocmVmPSIjYi0wIi8+PC9nPgo8ZyB0cmFuc2Zvcm09InRyYW5zbGF0ZSgyMDM3LDUwNDQpIj48dXNlIHhsaW5rOmhyZWY9IiNiLTAiLz48L2c+CjxnIHRyYW5zZm9ybT0idHJhbnNsYXRlKDI0MjUsNTA0NCkiPjx1c2UgeGxpbms6aHJlZj0iI3J0LTAiLz48L2c+CjxnIHRyYW5zZm9ybT0idHJhbnNsYXRlKDI1MjIsNTA0NCkiPjx1c2UgeGxpbms6aHJlZj0iI3JlY3QtMCIvPjwvZz4KPGcgdHJhbnNmb3JtPSJ0cmFuc2xhdGUoMjYxOSw1MDQ0KSI+PHVzZSB4bGluazpocmVmPSIjcmVjdC0wIi8+PC9nPgo8ZyB0cmFuc2Zvcm09InRyYW5zbGF0ZSgyNzE2LDUwNDQpIj48dXNlIHhsaW5rOmhyZWY9IiNyZWN0LTAiLz48L2c+CjxnIHRyYW5zZm9ybT0idHJhbnNsYXRlKDI4MTMsNTA0NCkiPjx1c2UgeGxpbms6aHJlZj0iI3JlY3QtMCIvPjwvZz4KPGcgdHJhbnNmb3JtPSJ0cmFuc2xhdGUoMjkxMCw1MDQ0KSI+PHVzZSB4bGluazpocmVmPSIjbHQtMCIvPjwvZz4KPGcgdHJhbnNmb3JtPSJ0cmFuc2xhdGUoMzEwNCw1MDQ0KSI+PHVzZSB4bGluazpocmVmPSIjZW1wdHktMCIvPjwvZz4KPGcgdHJhbnNmb3JtPSJ0cmFuc2xhdGUoMzI5OCw1MDQ0KSI+PHVzZSB4bGluazpocmVmPSIjZW1wdHktMCIvPjwvZz4KPGcgdHJhbnNmb3JtPSJ0cmFuc2xhdGUoMzQ5Miw1MDQ0KSI+PHVzZSB4bGluazpocmVmPSIjcmVjdC0wIi8+PC9nPgo8ZyB0cmFuc2Zvcm09InRyYW5zbGF0ZSgzNjg2LDUwNDQpIj48dXNlIHhsaW5rOmhyZWY9IiNlbXB0eS0wIi8+PC9nPgo8ZyB0cmFuc2Zvcm09InRyYW5zbGF0ZSgzOTc3LDUwNDQpIj48dXNlIHhsaW5rOmhyZWY9IiN0LTAiLz48L2c+CjxnIHRyYW5zZm9ybT0idHJhbnNsYXRlKDQwNzQsNTA0NCkiPjx1c2UgeGxpbms6aHJlZj0iI25fcmItMCIvPjwvZz4KPGcgdHJhbnNmb3JtPSJ0cmFuc2xhdGUoNDE3MSw1MDQ0KSI+PHVzZSB4bGluazpocmVmPSIjcmVjdC0wIi8+PC9nPgo8ZyB0cmFuc2Zvcm09InRyYW5zbGF0ZSg0MjY4LDUwNDQpIj48dXNlIHhsaW5rOmhyZWY9IiNyZWN0LTAiLz48L2c+CjxnIHRyYW5zZm9ybT0idHJhbnNsYXRlKDQzNjUsNTA0NCkiPjx1c2UgeGxpbms6aHJlZj0iI3JlY3QtMCIvPjwvZz4KPGcgdHJhbnNmb3JtPSJ0cmFuc2xhdGUoNDQ2Miw1MDQ0KSI+PHVzZSB4bGluazpocmVmPSIjcmVjdC0wIi8+PC9nPgo8ZyB0cmFuc2Zvcm09InRyYW5zbGF0ZSg0NjU2LDUwNDQpIj48dXNlIHhsaW5rOmhyZWY9IiNydC0wIi8+PC9nPgo8ZyB0cmFuc2Zvcm09InRyYW5zbGF0ZSg0NzUzLDUwNDQpIj48dXNlIHhsaW5rOmhyZWY9IiNyZWN0LTAiLz48L2c+CjxnIHRyYW5zZm9ybT0idHJhbnNsYXRlKDQ4NTAsNTA0NCkiPjx1c2UgeGxpbms6aHJlZj0iI3JlY3QtMCIvPjwvZz4KPGcgdHJhbnNmb3JtPSJ0cmFuc2xhdGUoNDk0Nyw1MDQ0KSI+PHVzZSB4bGluazpocmVmPSIjcmVjdC0wIi8+PC9nPgo8ZyB0cmFuc2Zvcm09InRyYW5zbGF0ZSg1MDQ0LDUwNDQpIj48dXNlIHhsaW5rOmhyZWY9IiNyZWN0LTAiLz48L2c+CjxnIHRyYW5zZm9ybT0idHJhbnNsYXRlKDUxNDEsNTA0NCkiPjx1c2UgeGxpbms6aHJlZj0iI2x0LTAiLz48L2c+CjxnIHRyYW5zZm9ybT0idHJhbnNsYXRlKDU0MzIsNTA0NCkiPjx1c2UgeGxpbms6aHJlZj0iI2VtcHR5LTAiLz48L2c+CjxnIHRyYW5zZm9ybT0idHJhbnNsYXRlKDc3Niw1MTQxKSI+PHVzZSB4bGluazpocmVmPSIjcnQtMCIvPjwvZz4KPGcgdHJhbnNmb3JtPSJ0cmFuc2xhdGUoODczLDUxNDEpIj48dXNlIHhsaW5rOmhyZWY9IiNyZWN0LTAiLz48L2c+CjxnIHRyYW5zZm9ybT0idHJhbnNsYXRlKDk3MCw1MTQxKSI+PHVzZSB4bGluazpocmVmPSIjcmVjdC0wIi8+PC9nPgo8ZyB0cmFuc2Zvcm09InRyYW5zbGF0ZSgxMTY0LDUxNDEpIj48dXNlIHhsaW5rOmhyZWY9IiNydC0wIi8+PC9nPgo8ZyB0cmFuc2Zvcm09InRyYW5zbGF0ZSgxMjYxLDUxNDEpIj48dXNlIHhsaW5rOmhyZWY9IiNyZWN0LTAiLz48L2c+CjxnIHRyYW5zZm9ybT0idHJhbnNsYXRlKDEzNTgsNTE0MSkiPjx1c2UgeGxpbms6aHJlZj0iI2xiLTAiLz48L2c+CjxnIHRyYW5zZm9ybT0idHJhbnNsYXRlKDE2NDksNTE0MSkiPjx1c2UgeGxpbms6aHJlZj0iI3JiLTAiLz48L2c+CjxnIHRyYW5zZm9ybT0idHJhbnNsYXRlKDE3NDYsNTE0MSkiPjx1c2UgeGxpbms6aHJlZj0iI3JlY3QtMCIvPjwvZz4KPGcgdHJhbnNmb3JtPSJ0cmFuc2xhdGUoMTg0Myw1MTQxKSI+PHVzZSB4bGluazpocmVmPSIjbHQtMCIvPjwvZz4KPGcgdHJhbnNmb3JtPSJ0cmFuc2xhdGUoMjAzNyw1MTQxKSI+PHVzZSB4bGluazpocmVmPSIjcnQtMCIvPjwvZz4KPGcgdHJhbnNmb3JtPSJ0cmFuc2xhdGUoMjEzNCw1MTQxKSI+PHVzZSB4bGluazpocmVmPSIjbC0wIi8+PC9nPgo8ZyB0cmFuc2Zvcm09InRyYW5zbGF0ZSgyNTIyLDUxNDEpIj48dXNlIHhsaW5rOmhyZWY9IiNyZWN0LTAiLz48L2c+CjxnIHRyYW5zZm9ybT0idHJhbnNsYXRlKDI2MTksNTE0MSkiPjx1c2UgeGxpbms6aHJlZj0iI3JlY3QtMCIvPjwvZz4KPGcgdHJhbnNmb3JtPSJ0cmFuc2xhdGUoMjcxNiw1MTQxKSI+PHVzZSB4bGluazpocmVmPSIjcmVjdC0wIi8+PC9nPgo8ZyB0cmFuc2Zvcm09InRyYW5zbGF0ZSgyODEzLDUxNDEpIj48dXNlIHhsaW5rOmhyZWY9IiNyZWN0LTAiLz48L2c+CjxnIHRyYW5zZm9ybT0idHJhbnNsYXRlKDMwMDcsNTE0MSkiPjx1c2UgeGxpbms6aHJlZj0iI2VtcHR5LTAiLz48L2c+CjxnIHRyYW5zZm9ybT0idHJhbnNsYXRlKDMzOTUsNTE0MSkiPjx1c2UgeGxpbms6aHJlZj0iI3JiLTAiLz48L2c+CjxnIHRyYW5zZm9ybT0idHJhbnNsYXRlKDM0OTIsNTE0MSkiPjx1c2UgeGxpbms6aHJlZj0iI2x0LTAiLz48L2c+CjxnIHRyYW5zZm9ybT0idHJhbnNsYXRlKDM3ODMsNTE0MSkiPjx1c2UgeGxpbms6aHJlZj0iI3ItMCIvPjwvZz4KPGcgdHJhbnNmb3JtPSJ0cmFuc2xhdGUoMzg4MCw1MTQxKSI+PHVzZSB4bGluazpocmVmPSIjbGItMCIvPjwvZz4KPGcgdHJhbnNmb3JtPSJ0cmFuc2xhdGUoNDA3NCw1MTQxKSI+PHVzZSB4bGluazpocmVmPSIjci0wIi8+PC9nPgo8ZyB0cmFuc2Zvcm09InRyYW5zbGF0ZSg0MTcxLDUxNDEpIj48dXNlIHhsaW5rOmhyZWY9IiNsdC0wIi8+PC9nPgo8ZyB0cmFuc2Zvcm09InRyYW5zbGF0ZSg0MzY1LDUxNDEpIj48dXNlIHhsaW5rOmhyZWY9IiNyZWN0LTAiLz48L2c+CjxnIHRyYW5zZm9ybT0idHJhbnNsYXRlKDQ0NjIsNTE0MSkiPjx1c2UgeGxpbms6aHJlZj0iI2x0LTAiLz48L2c+CjxnIHRyYW5zZm9ybT0idHJhbnNsYXRlKDQ3NTMsNTE0MSkiPjx1c2UgeGxpbms6aHJlZj0iI3JlY3QtMCIvPjwvZz4KPGcgdHJhbnNmb3JtPSJ0cmFuc2xhdGUoNDg1MCw1MTQxKSI+PHVzZSB4bGluazpocmVmPSIjcmVjdC0wIi8+PC9nPgo8ZyB0cmFuc2Zvcm09InRyYW5zbGF0ZSg0OTQ3LDUxNDEpIj48dXNlIHhsaW5rOmhyZWY9IiNsdC0wIi8+PC9nPgo8ZyB0cmFuc2Zvcm09InRyYW5zbGF0ZSg1MTQxLDUxNDEpIj48dXNlIHhsaW5rOmhyZWY9IiNuX3JiLTAiLz48L2c+CjxnIHRyYW5zZm9ybT0idHJhbnNsYXRlKDUyMzgsNTE0MSkiPjx1c2UgeGxpbms6aHJlZj0iI2ItMCIvPjwvZz4KPGcgdHJhbnNmb3JtPSJ0cmFuc2xhdGUoODczLDUyMzgpIj48dXNlIHhsaW5rOmhyZWY9IiNydC0wIi8+PC9nPgo8ZyB0cmFuc2Zvcm09InRyYW5zbGF0ZSg5NzAsNTIzOCkiPjx1c2UgeGxpbms6aHJlZj0iI3JlY3QtMCIvPjwvZz4KPGcgdHJhbnNmb3JtPSJ0cmFuc2xhdGUoMTA2Nyw1MjM4KSI+PHVzZSB4bGluazpocmVmPSIjbGItMCIvPjwvZz4KPGcgdHJhbnNmb3JtPSJ0cmFuc2xhdGUoMTI2MSw1MjM4KSI+PHVzZSB4bGluazpocmVmPSIjcnQtMCIvPjwvZz4KPGcgdHJhbnNmb3JtPSJ0cmFuc2xhdGUoMTM1OCw1MjM4KSI+PHVzZSB4bGluazpocmVmPSIjcmVjdC0wIi8+PC9nPgo8ZyB0cmFuc2Zvcm09InRyYW5zbGF0ZSgxNjQ5LDUyMzgpIj48dXNlIHhsaW5rOmhyZWY9IiNyZWN0LTAiLz48L2c+CjxnIHRyYW5zZm9ybT0idHJhbnNsYXRlKDIzMjgsNTIzOCkiPjx1c2UgeGxpbms6aHJlZj0iI2ItMCIvPjwvZz4KPGcgdHJhbnNmb3JtPSJ0cmFuc2xhdGUoMjUyMiw1MjM4KSI+PHVzZSB4bGluazpocmVmPSIjdC0wIi8+PC9nPgo8ZyB0cmFuc2Zvcm09InRyYW5zbGF0ZSgyNzE2LDUyMzgpIj48dXNlIHhsaW5rOmhyZWY9IiNyZWN0LTAiLz48L2c+CjxnIHRyYW5zZm9ybT0idHJhbnNsYXRlKDI4MTMsNTIzOCkiPjx1c2UgeGxpbms6aHJlZj0iI3JlY3QtMCIvPjwvZz4KPGcgdHJhbnNmb3JtPSJ0cmFuc2xhdGUoMjkxMCw1MjM4KSI+PHVzZSB4bGluazpocmVmPSIjbGItMCIvPjwvZz4KPGcgdHJhbnNmb3JtPSJ0cmFuc2xhdGUoMzAwNyw1MjM4KSI+PHVzZSB4bGluazpocmVmPSIjbl9yYi0wIi8+PC9nPgo8ZyB0cmFuc2Zvcm09InRyYW5zbGF0ZSgzMTA0LDUyMzgpIj48dXNlIHhsaW5rOmhyZWY9IiNiLTAiLz48L2c+CjxnIHRyYW5zZm9ybT0idHJhbnNsYXRlKDMzOTUsNTIzOCkiPjx1c2UgeGxpbms6aHJlZj0iI3JlY3QtMCIvPjwvZz4KPGcgdHJhbnNmb3JtPSJ0cmFuc2xhdGUoMzU4OSw1MjM4KSI+PHVzZSB4bGluazpocmVmPSIjZW1wdHktMCIvPjwvZz4KPGcgdHJhbnNmb3JtPSJ0cmFuc2xhdGUoMzg4MCw1MjM4KSI+PHVzZSB4bGluazpocmVmPSIjcmVjdC0wIi8+PC9nPgo8ZyB0cmFuc2Zvcm09InRyYW5zbGF0ZSgzOTc3LDUyMzgpIj48dXNlIHhsaW5rOmhyZWY9IiNsLTAiLz48L2c+CjxnIHRyYW5zZm9ybT0idHJhbnNsYXRlKDQyNjgsNTIzOCkiPjx1c2UgeGxpbms6aHJlZj0iI3ItMCIvPjwvZz4KPGcgdHJhbnNmb3JtPSJ0cmFuc2xhdGUoNDM2NSw1MjM4KSI+PHVzZSB4bGluazpocmVmPSIjcmVjdC0wIi8+PC9nPgo8ZyB0cmFuc2Zvcm09InRyYW5zbGF0ZSg0NjU2LDUyMzgpIj48dXNlIHhsaW5rOmhyZWY9IiNyLTAiLz48L2c+CjxnIHRyYW5zZm9ybT0idHJhbnNsYXRlKDQ3NTMsNTIzOCkiPjx1c2UgeGxpbms6aHJlZj0iI2x0LTAiLz48L2c+CjxnIHRyYW5zZm9ybT0idHJhbnNsYXRlKDUwNDQsNTIzOCkiPjx1c2UgeGxpbms6aHJlZj0iI3ItMCIvPjwvZz4KPGcgdHJhbnNmb3JtPSJ0cmFuc2xhdGUoNTE0MSw1MjM4KSI+PHVzZSB4bGluazpocmVmPSIjcmVjdC0wIi8+PC9nPgo8ZyB0cmFuc2Zvcm09InRyYW5zbGF0ZSg1MjM4LDUyMzgpIj48dXNlIHhsaW5rOmhyZWY9IiNyZWN0LTAiLz48L2c+CjxnIHRyYW5zZm9ybT0idHJhbnNsYXRlKDUzMzUsNTIzOCkiPjx1c2UgeGxpbms6aHJlZj0iI3JlY3QtMCIvPjwvZz4KPGcgdHJhbnNmb3JtPSJ0cmFuc2xhdGUoNTQzMiw1MjM4KSI+PHVzZSB4bGluazpocmVmPSIjbGItMCIvPjwvZz4KPGcgdHJhbnNmb3JtPSJ0cmFuc2xhdGUoMTA2Nyw1MzM1KSI+PHVzZSB4bGluazpocmVmPSIjdC0wIi8+PC9nPgo8ZyB0cmFuc2Zvcm09InRyYW5zbGF0ZSgxMzU4LDUzMzUpIj48dXNlIHhsaW5rOmhyZWY9IiNyZWN0LTAiLz48L2c+CjxnIHRyYW5zZm9ybT0idHJhbnNsYXRlKDE0NTUsNTMzNSkiPjx1c2UgeGxpbms6aHJlZj0iI2xiLTAiLz48L2c+CjxnIHRyYW5zZm9ybT0idHJhbnNsYXRlKDE2NDksNTMzNSkiPjx1c2UgeGxpbms6aHJlZj0iI3J0LTAiLz48L2c+CjxnIHRyYW5zZm9ybT0idHJhbnNsYXRlKDE3NDYsNTMzNSkiPjx1c2UgeGxpbms6aHJlZj0iI3JlY3QtMCIvPjwvZz4KPGcgdHJhbnNmb3JtPSJ0cmFuc2xhdGUoMTg0Myw1MzM1KSI+PHVzZSB4bGluazpocmVmPSIjbGItMCIvPjwvZz4KPGcgdHJhbnNmb3JtPSJ0cmFuc2xhdGUoMjEzNCw1MzM1KSI+PHVzZSB4bGluazpocmVmPSIjZW1wdHktMCIvPjwvZz4KPGcgdHJhbnNmb3JtPSJ0cmFuc2xhdGUoMjMyOCw1MzM1KSI+PHVzZSB4bGluazpocmVmPSIjdC0wIi8+PC9nPgo8ZyB0cmFuc2Zvcm09InRyYW5zbGF0ZSgyNjE5LDUzMzUpIj48dXNlIHhsaW5rOmhyZWY9IiNuX3JiLTAiLz48L2c+CjxnIHRyYW5zZm9ybT0idHJhbnNsYXRlKDI3MTYsNTMzNSkiPjx1c2UgeGxpbms6aHJlZj0iI3JlY3QtMCIvPjwvZz4KPGcgdHJhbnNmb3JtPSJ0cmFuc2xhdGUoMjgxMyw1MzM1KSI+PHVzZSB4bGluazpocmVmPSIjcmVjdC0wIi8+PC9nPgo8ZyB0cmFuc2Zvcm09InRyYW5zbGF0ZSgyOTEwLDUzMzUpIj48dXNlIHhsaW5rOmhyZWY9IiNyZWN0LTAiLz48L2c+CjxnIHRyYW5zZm9ybT0idHJhbnNsYXRlKDMwMDcsNTMzNSkiPjx1c2UgeGxpbms6aHJlZj0iI3JlY3QtMCIvPjwvZz4KPGcgdHJhbnNmb3JtPSJ0cmFuc2xhdGUoMzEwNCw1MzM1KSI+PHVzZSB4bGluazpocmVmPSIjcmVjdC0wIi8+PC9nPgo8ZyB0cmFuc2Zvcm09InRyYW5zbGF0ZSgzMzk1LDUzMzUpIj48dXNlIHhsaW5rOmhyZWY9IiNyZWN0LTAiLz48L2c+CjxnIHRyYW5zZm9ybT0idHJhbnNsYXRlKDM0OTIsNTMzNSkiPjx1c2UgeGxpbms6aHJlZj0iI2wtMCIvPjwvZz4KPGcgdHJhbnNmb3JtPSJ0cmFuc2xhdGUoMzU4OSw1MzM1KSI+PHVzZSB4bGluazpocmVmPSIjbl9yYi0wIi8+PC9nPgo8ZyB0cmFuc2Zvcm09InRyYW5zbGF0ZSgzNjg2LDUzMzUpIj48dXNlIHhsaW5rOmhyZWY9IiNiLTAiLz48L2c+CjxnIHRyYW5zZm9ybT0idHJhbnNsYXRlKDM4ODAsNTMzNSkiPjx1c2UgeGxpbms6aHJlZj0iI3JlY3QtMCIvPjwvZz4KPGcgdHJhbnNmb3JtPSJ0cmFuc2xhdGUoNDA3NCw1MzM1KSI+PHVzZSB4bGluazpocmVmPSIjZW1wdHktMCIvPjwvZz4KPGcgdHJhbnNmb3JtPSJ0cmFuc2xhdGUoNDM2NSw1MzM1KSI+PHVzZSB4bGluazpocmVmPSIjcnQtMCIvPjwvZz4KPGcgdHJhbnNmb3JtPSJ0cmFuc2xhdGUoNDQ2Miw1MzM1KSI+PHVzZSB4bGluazpocmVmPSIjbGItMCIvPjwvZz4KPGcgdHJhbnNmb3JtPSJ0cmFuc2xhdGUoNDc1Myw1MzM1KSI+PHVzZSB4bGluazpocmVmPSIjbl9yYi0wIi8+PC9nPgo8ZyB0cmFuc2Zvcm09InRyYW5zbGF0ZSg0ODUwLDUzMzUpIj48dXNlIHhsaW5rOmhyZWY9IiNiLTAiLz48L2c+CjxnIHRyYW5zZm9ybT0idHJhbnNsYXRlKDUyMzgsNTMzNSkiPjx1c2UgeGxpbms6aHJlZj0iI3J0LTAiLz48L2c+CjxnIHRyYW5zZm9ybT0idHJhbnNsYXRlKDUzMzUsNTMzNSkiPjx1c2UgeGxpbms6aHJlZj0iI3JlY3QtMCIvPjwvZz4KPGcgdHJhbnNmb3JtPSJ0cmFuc2xhdGUoNTQzMiw1MzM1KSI+PHVzZSB4bGluazpocmVmPSIjbHQtMCIvPjwvZz4KPGcgdHJhbnNmb3JtPSJ0cmFuc2xhdGUoOTcwLDU0MzIpIj48dXNlIHhsaW5rOmhyZWY9IiNlbXB0eS0wIi8+PC9nPgo8ZyB0cmFuc2Zvcm09InRyYW5zbGF0ZSgxMTY0LDU0MzIpIj48dXNlIHhsaW5rOmhyZWY9IiNyLTAiLz48L2c+CjxnIHRyYW5zZm9ybT0idHJhbnNsYXRlKDEyNjEsNTQzMikiPjx1c2UgeGxpbms6aHJlZj0iI3JlY3QtMCIvPjwvZz4KPGcgdHJhbnNmb3JtPSJ0cmFuc2xhdGUoMTM1OCw1NDMyKSI+PHVzZSB4bGluazpocmVmPSIjcmVjdC0wIi8+PC9nPgo8ZyB0cmFuc2Zvcm09InRyYW5zbGF0ZSgxNDU1LDU0MzIpIj48dXNlIHhsaW5rOmhyZWY9IiNyZWN0LTAiLz48L2c+CjxnIHRyYW5zZm9ybT0idHJhbnNsYXRlKDE1NTIsNTQzMikiPjx1c2UgeGxpbms6aHJlZj0iI2wtMCIvPjwvZz4KPGcgdHJhbnNmb3JtPSJ0cmFuc2xhdGUoMTc0Niw1NDMyKSI+PHVzZSB4bGluazpocmVmPSIjcnQtMCIvPjwvZz4KPGcgdHJhbnNmb3JtPSJ0cmFuc2xhdGUoMTg0Myw1NDMyKSI+PHVzZSB4bGluazpocmVmPSIjcmVjdC0wIi8+PC9nPgo8ZyB0cmFuc2Zvcm09InRyYW5zbGF0ZSgxOTQwLDU0MzIpIj48dXNlIHhsaW5rOmhyZWY9IiNsLTAiLz48L2c+CjxnIHRyYW5zZm9ybT0idHJhbnNsYXRlKDIyMzEsNTQzMikiPjx1c2UgeGxpbms6aHJlZj0iI2VtcHR5LTAiLz48L2c+CjxnIHRyYW5zZm9ybT0idHJhbnNsYXRlKDI1MjIsNTQzMikiPjx1c2UgeGxpbms6aHJlZj0iI3ItMCIvPjwvZz4KPGcgdHJhbnNmb3JtPSJ0cmFuc2xhdGUoMjYxOSw1NDMyKSI+PHVzZSB4bGluazpocmVmPSIjcmVjdC0wIi8+PC9nPgo8ZyB0cmFuc2Zvcm09InRyYW5zbGF0ZSgyNzE2LDU0MzIpIj48dXNlIHhsaW5rOmhyZWY9IiNsdC0wIi8+PC9nPgo8ZyB0cmFuc2Zvcm09InRyYW5zbGF0ZSgzMTA0LDU0MzIpIj48dXNlIHhsaW5rOmhyZWY9IiN0LTAiLz48L2c+CjxnIHRyYW5zZm9ybT0idHJhbnNsYXRlKDMzOTUsNTQzMikiPjx1c2UgeGxpbms6aHJlZj0iI3QtMCIvPjwvZz4KPGcgdHJhbnNmb3JtPSJ0cmFuc2xhdGUoMzU4OSw1NDMyKSI+PHVzZSB4bGluazpocmVmPSIjci0wIi8+PC9nPgo8ZyB0cmFuc2Zvcm09InRyYW5zbGF0ZSgzNjg2LDU0MzIpIj48dXNlIHhsaW5rOmhyZWY9IiNsdC0wIi8+PC9nPgo8ZyB0cmFuc2Zvcm09InRyYW5zbGF0ZSgzODgwLDU0MzIpIj48dXNlIHhsaW5rOmhyZWY9IiN0LTAiLz48L2c+CjxnIHRyYW5zZm9ybT0idHJhbnNsYXRlKDQ0NjIsNTQzMikiPjx1c2UgeGxpbms6aHJlZj0iI3QtMCIvPjwvZz4KPGcgdHJhbnNmb3JtPSJ0cmFuc2xhdGUoNDY1Niw1NDMyKSI+PHVzZSB4bGluazpocmVmPSIjci0wIi8+PC9nPgo8ZyB0cmFuc2Zvcm09InRyYW5zbGF0ZSg0NzUzLDU0MzIpIj48dXNlIHhsaW5rOmhyZWY9IiNyZWN0LTAiLz48L2c+CjxnIHRyYW5zZm9ybT0idHJhbnNsYXRlKDQ4NTAsNTQzMikiPjx1c2UgeGxpbms6aHJlZj0iI3JlY3QtMCIvPjwvZz4KPGcgdHJhbnNmb3JtPSJ0cmFuc2xhdGUoNDk0Nyw1NDMyKSI+PHVzZSB4bGluazpocmVmPSIjbC0wIi8+PC9nPgo8ZyB0cmFuc2Zvcm09InRyYW5zbGF0ZSg1MTQxLDU0MzIpIj48dXNlIHhsaW5rOmhyZWY9IiNlbXB0eS0wIi8+PC9nPgo8dXNlIGZpbGwtcnVsZT0iZXZlbm9kZCIgdHJhbnNmb3JtPSJ0cmFuc2xhdGUoMCwwKSIgeGxpbms6aHJlZj0iI3BvaW50LTAiLz4KPHVzZSBmaWxsLXJ1bGU9ImV2ZW5vZGQiIHRyYW5zZm9ybT0idHJhbnNsYXRlKDQ4MDAsMCkiIHhsaW5rOmhyZWY9IiNwb2ludC0wIi8+Cjx1c2UgZmlsbC1ydWxlPSJldmVub2RkIiB0cmFuc2Zvcm09InRyYW5zbGF0ZSgwLDQ4MDA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3085" name="Picture 13" descr="C:\Users\panova\Downloads\YQR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513" y="5217596"/>
            <a:ext cx="1338262" cy="133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394" y="1295186"/>
            <a:ext cx="1732773" cy="2497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5463393" y="3110340"/>
            <a:ext cx="17327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7199968" y="1267114"/>
            <a:ext cx="0" cy="18241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502" y="1325182"/>
            <a:ext cx="3950486" cy="1807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54"/>
          <a:stretch/>
        </p:blipFill>
        <p:spPr bwMode="auto">
          <a:xfrm>
            <a:off x="5299879" y="4317312"/>
            <a:ext cx="3286125" cy="2238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1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18"/>
          <a:stretch/>
        </p:blipFill>
        <p:spPr bwMode="auto">
          <a:xfrm>
            <a:off x="8767330" y="3398971"/>
            <a:ext cx="3286125" cy="315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Прямоугольник 38"/>
          <p:cNvSpPr/>
          <p:nvPr/>
        </p:nvSpPr>
        <p:spPr>
          <a:xfrm>
            <a:off x="7764502" y="631913"/>
            <a:ext cx="24778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spc="-50" dirty="0" smtClean="0">
                <a:solidFill>
                  <a:srgbClr val="2C6E6E"/>
                </a:solidFill>
              </a:rPr>
              <a:t>Приложение к рейтингу</a:t>
            </a:r>
            <a:endParaRPr lang="ru-RU" sz="1600" spc="-50" dirty="0">
              <a:solidFill>
                <a:srgbClr val="2C6E6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5463395" y="3500646"/>
            <a:ext cx="24778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spc="-50" dirty="0" smtClean="0">
                <a:solidFill>
                  <a:srgbClr val="2C6E6E"/>
                </a:solidFill>
              </a:rPr>
              <a:t>Порядок формирования рейтинга</a:t>
            </a:r>
            <a:endParaRPr lang="ru-RU" sz="1600" spc="-50" dirty="0">
              <a:solidFill>
                <a:srgbClr val="2C6E6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4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3467097" y="4528932"/>
            <a:ext cx="5280213" cy="2100467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700" i="1" dirty="0" smtClean="0"/>
              <a:t> </a:t>
            </a:r>
          </a:p>
          <a:p>
            <a:pPr algn="r"/>
            <a:r>
              <a:rPr lang="ru-RU" sz="1200" i="1" dirty="0" smtClean="0">
                <a:solidFill>
                  <a:schemeClr val="tx1"/>
                </a:solidFill>
              </a:rPr>
              <a:t>Вологодская область</a:t>
            </a:r>
          </a:p>
          <a:p>
            <a:pPr algn="r"/>
            <a:r>
              <a:rPr lang="ru-RU" sz="1200" i="1" dirty="0" smtClean="0">
                <a:solidFill>
                  <a:schemeClr val="tx1"/>
                </a:solidFill>
              </a:rPr>
              <a:t>Новгородская область</a:t>
            </a:r>
          </a:p>
          <a:p>
            <a:pPr algn="r"/>
            <a:endParaRPr lang="ru-RU" sz="500" i="1" dirty="0">
              <a:solidFill>
                <a:schemeClr val="tx1"/>
              </a:solidFill>
            </a:endParaRPr>
          </a:p>
          <a:p>
            <a:pPr algn="just"/>
            <a:r>
              <a:rPr lang="ru-RU" sz="1600" dirty="0" smtClean="0">
                <a:solidFill>
                  <a:schemeClr val="tx1"/>
                </a:solidFill>
              </a:rPr>
              <a:t>Предоставление </a:t>
            </a:r>
            <a:r>
              <a:rPr lang="ru-RU" sz="1600" dirty="0">
                <a:solidFill>
                  <a:schemeClr val="tx1"/>
                </a:solidFill>
              </a:rPr>
              <a:t>в безвозмездное пользование земельных участков для ведения сельскохозяйственной деятельности («Вологодский гектар», «Новгородский гектар») деятельности («Вологодский гектар», «Новгородский гектар»)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415553" y="1857153"/>
            <a:ext cx="5331756" cy="1370085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>
              <a:solidFill>
                <a:srgbClr val="2C6E6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35555D"/>
                </a:solidFill>
              </a:rPr>
              <a:t>Реализация</a:t>
            </a:r>
          </a:p>
          <a:p>
            <a:pPr algn="ctr"/>
            <a:r>
              <a:rPr lang="ru-RU" sz="2000" dirty="0" smtClean="0">
                <a:solidFill>
                  <a:srgbClr val="35555D"/>
                </a:solidFill>
              </a:rPr>
              <a:t>«ЛУЧШИХ ПРАКТИК» </a:t>
            </a:r>
            <a:r>
              <a:rPr lang="ru-RU" sz="2000" dirty="0">
                <a:solidFill>
                  <a:srgbClr val="35555D"/>
                </a:solidFill>
              </a:rPr>
              <a:t>содействия развитию конкуренции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7D00E1E6-6489-4520-A054-4E2488E2A9DA}"/>
              </a:ext>
            </a:extLst>
          </p:cNvPr>
          <p:cNvSpPr/>
          <p:nvPr/>
        </p:nvSpPr>
        <p:spPr>
          <a:xfrm>
            <a:off x="953686" y="6136317"/>
            <a:ext cx="112021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80963"/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</a:rPr>
              <a:t>Рейтинг</a:t>
            </a:r>
            <a:endParaRPr lang="ru-RU" sz="1400" dirty="0"/>
          </a:p>
        </p:txBody>
      </p:sp>
      <p:pic>
        <p:nvPicPr>
          <p:cNvPr id="1026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964" y="5784625"/>
            <a:ext cx="395654" cy="35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3415553" y="590607"/>
            <a:ext cx="5331757" cy="1144064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>
              <a:solidFill>
                <a:srgbClr val="2C6E6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62615" y="590607"/>
            <a:ext cx="516367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i="1" dirty="0" smtClean="0"/>
              <a:t>Курганская область</a:t>
            </a:r>
          </a:p>
          <a:p>
            <a:pPr algn="just"/>
            <a:endParaRPr lang="ru-RU" sz="800" dirty="0" smtClean="0"/>
          </a:p>
          <a:p>
            <a:pPr algn="just"/>
            <a:r>
              <a:rPr lang="ru-RU" sz="1600" dirty="0" smtClean="0"/>
              <a:t>Формирование условий для ведения бизнеса посредством подбора и предоставления земельных участков (интернет-портал «Свободные земли»)</a:t>
            </a:r>
            <a:endParaRPr lang="ru-RU" sz="16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462614" y="1903799"/>
            <a:ext cx="516367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i="1" dirty="0" smtClean="0"/>
              <a:t>                          Ханты-Мансийский </a:t>
            </a:r>
          </a:p>
          <a:p>
            <a:pPr algn="r"/>
            <a:r>
              <a:rPr lang="ru-RU" sz="1200" i="1" dirty="0" smtClean="0"/>
              <a:t>автономный </a:t>
            </a:r>
            <a:r>
              <a:rPr lang="ru-RU" sz="1200" i="1" dirty="0"/>
              <a:t>округ</a:t>
            </a:r>
          </a:p>
          <a:p>
            <a:pPr algn="just"/>
            <a:endParaRPr lang="ru-RU" sz="800" dirty="0" smtClean="0"/>
          </a:p>
          <a:p>
            <a:pPr lvl="0" algn="just"/>
            <a:r>
              <a:rPr lang="ru-RU" sz="1600" dirty="0"/>
              <a:t>Имущественная поддержка (передача объектов недвижимого имущества) социально ориентированных некоммерческих организаций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462615" y="3409526"/>
            <a:ext cx="5284695" cy="920427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200" i="1" dirty="0" smtClean="0">
                <a:solidFill>
                  <a:schemeClr val="tx1"/>
                </a:solidFill>
              </a:rPr>
              <a:t>Москва</a:t>
            </a:r>
          </a:p>
          <a:p>
            <a:pPr algn="r"/>
            <a:endParaRPr lang="ru-RU" sz="400" i="1" dirty="0">
              <a:solidFill>
                <a:schemeClr val="tx1"/>
              </a:solidFill>
            </a:endParaRPr>
          </a:p>
          <a:p>
            <a:pPr lvl="0" algn="just"/>
            <a:r>
              <a:rPr lang="ru-RU" sz="1600" dirty="0">
                <a:solidFill>
                  <a:schemeClr val="tx1"/>
                </a:solidFill>
              </a:rPr>
              <a:t>Мультиформатный проект «Дни московской конкуренции»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9526122" y="531581"/>
            <a:ext cx="2665878" cy="10625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dirty="0" smtClean="0">
                <a:solidFill>
                  <a:srgbClr val="358583"/>
                </a:solidFill>
              </a:rPr>
              <a:t>Первомайский район</a:t>
            </a:r>
          </a:p>
          <a:p>
            <a:pPr lvl="0"/>
            <a:r>
              <a:rPr lang="ru-RU" sz="1600" dirty="0" smtClean="0">
                <a:solidFill>
                  <a:srgbClr val="358583"/>
                </a:solidFill>
              </a:rPr>
              <a:t>Город Томск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9542583" y="1903799"/>
            <a:ext cx="2665878" cy="12396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>
                <a:solidFill>
                  <a:srgbClr val="358583"/>
                </a:solidFill>
              </a:rPr>
              <a:t>Александровский район</a:t>
            </a:r>
          </a:p>
          <a:p>
            <a:r>
              <a:rPr lang="ru-RU" sz="1600" dirty="0">
                <a:solidFill>
                  <a:srgbClr val="358583"/>
                </a:solidFill>
              </a:rPr>
              <a:t>Верхнекетский район</a:t>
            </a:r>
          </a:p>
          <a:p>
            <a:r>
              <a:rPr lang="ru-RU" sz="1600" dirty="0">
                <a:solidFill>
                  <a:srgbClr val="358583"/>
                </a:solidFill>
              </a:rPr>
              <a:t>Парабельский район</a:t>
            </a:r>
          </a:p>
          <a:p>
            <a:pPr lvl="0"/>
            <a:r>
              <a:rPr lang="ru-RU" sz="1600" dirty="0">
                <a:solidFill>
                  <a:srgbClr val="358583"/>
                </a:solidFill>
              </a:rPr>
              <a:t>Город Томск</a:t>
            </a:r>
          </a:p>
          <a:p>
            <a:pPr lvl="0"/>
            <a:r>
              <a:rPr lang="ru-RU" sz="1600" dirty="0" smtClean="0">
                <a:solidFill>
                  <a:srgbClr val="358583"/>
                </a:solidFill>
              </a:rPr>
              <a:t>ЗАТО </a:t>
            </a:r>
            <a:r>
              <a:rPr lang="ru-RU" sz="1600" dirty="0">
                <a:solidFill>
                  <a:srgbClr val="358583"/>
                </a:solidFill>
              </a:rPr>
              <a:t>Северск</a:t>
            </a:r>
          </a:p>
          <a:p>
            <a:endParaRPr lang="ru-RU" sz="1600" dirty="0">
              <a:solidFill>
                <a:srgbClr val="358583"/>
              </a:solidFill>
            </a:endParaRPr>
          </a:p>
        </p:txBody>
      </p:sp>
      <p:sp>
        <p:nvSpPr>
          <p:cNvPr id="6" name="AutoShape 4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AutoShape 6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AutoShape 8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AutoShape 10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2" name="AutoShape 12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110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5491" y="1967524"/>
            <a:ext cx="1554184" cy="97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51563" r="93056">
                        <a14:foregroundMark x1="75347" y1="48056" x2="75347" y2="4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512" y="5048242"/>
            <a:ext cx="1698953" cy="106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6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51563" r="93056">
                        <a14:foregroundMark x1="75347" y1="48056" x2="75347" y2="48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512" y="3340749"/>
            <a:ext cx="1692768" cy="1057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5491" y="643365"/>
            <a:ext cx="1521261" cy="95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34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35555D"/>
                </a:solidFill>
              </a:rPr>
              <a:t>Потенциально лучшие муниципальные практики, реализованные МО в 2021 году</a:t>
            </a: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3415553" y="590607"/>
            <a:ext cx="4268137" cy="646331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>
              <a:solidFill>
                <a:srgbClr val="2C6E6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62615" y="590607"/>
            <a:ext cx="42210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i="1" dirty="0" smtClean="0"/>
              <a:t>Асиновский район</a:t>
            </a:r>
          </a:p>
          <a:p>
            <a:pPr algn="just"/>
            <a:endParaRPr lang="ru-RU" sz="800" dirty="0" smtClean="0"/>
          </a:p>
          <a:p>
            <a:pPr algn="just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«Круглые столы» для самозанятых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AutoShape 4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AutoShape 6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AutoShape 8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AutoShape 10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2" name="AutoShape 12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836090" y="590607"/>
            <a:ext cx="4268137" cy="646331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>
                <a:solidFill>
                  <a:schemeClr val="tx1"/>
                </a:solidFill>
              </a:rPr>
              <a:t>Бакчарский </a:t>
            </a:r>
            <a:r>
              <a:rPr lang="ru-RU" sz="1200" i="1" dirty="0" smtClean="0">
                <a:solidFill>
                  <a:schemeClr val="tx1"/>
                </a:solidFill>
              </a:rPr>
              <a:t>район</a:t>
            </a:r>
          </a:p>
          <a:p>
            <a:pPr lvl="0" algn="r"/>
            <a:endParaRPr lang="ru-RU" sz="8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 algn="ctr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Развитие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рынка сырого молока (гранты) 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3439083" y="1445575"/>
            <a:ext cx="4268137" cy="874545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 smtClean="0">
                <a:solidFill>
                  <a:schemeClr val="tx1"/>
                </a:solidFill>
              </a:rPr>
              <a:t>ЗАТО Северск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Создание общественной среды, благоприятной для развития бизнеса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7836090" y="1445575"/>
            <a:ext cx="4268137" cy="874545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 smtClean="0">
                <a:solidFill>
                  <a:schemeClr val="tx1"/>
                </a:solidFill>
              </a:rPr>
              <a:t>ЗАТО Северск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«Градостроительный Атлас» </a:t>
            </a:r>
          </a:p>
          <a:p>
            <a:pPr lvl="0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ЗАТО Северск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3462615" y="2529386"/>
            <a:ext cx="4268137" cy="1223748"/>
          </a:xfrm>
          <a:prstGeom prst="roundRect">
            <a:avLst/>
          </a:prstGeom>
          <a:gradFill>
            <a:gsLst>
              <a:gs pos="0">
                <a:srgbClr val="92ACB4"/>
              </a:gs>
              <a:gs pos="30000">
                <a:schemeClr val="accent5">
                  <a:lumMod val="20000"/>
                  <a:lumOff val="8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5">
                <a:lumMod val="75000"/>
              </a:schemeClr>
            </a:solidFill>
          </a:ln>
          <a:effectLst>
            <a:glow rad="63500">
              <a:srgbClr val="2C6E6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 smtClean="0">
                <a:solidFill>
                  <a:schemeClr val="tx1"/>
                </a:solidFill>
              </a:rPr>
              <a:t>Первомайский район</a:t>
            </a:r>
          </a:p>
          <a:p>
            <a:pPr lvl="0" algn="r"/>
            <a:r>
              <a:rPr lang="ru-RU" sz="1200" i="1" dirty="0" smtClean="0">
                <a:solidFill>
                  <a:schemeClr val="tx1"/>
                </a:solidFill>
              </a:rPr>
              <a:t>Г. Стрежевой</a:t>
            </a:r>
          </a:p>
          <a:p>
            <a:pPr lvl="0" algn="r"/>
            <a:r>
              <a:rPr lang="ru-RU" sz="1200" i="1" dirty="0" smtClean="0">
                <a:solidFill>
                  <a:schemeClr val="tx1"/>
                </a:solidFill>
              </a:rPr>
              <a:t>Томский район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Имущественная поддержка МСП, самозанятых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7836089" y="4007893"/>
            <a:ext cx="4268137" cy="959892"/>
          </a:xfrm>
          <a:prstGeom prst="roundRect">
            <a:avLst/>
          </a:prstGeom>
          <a:gradFill>
            <a:gsLst>
              <a:gs pos="0">
                <a:srgbClr val="92ACB4"/>
              </a:gs>
              <a:gs pos="30000">
                <a:schemeClr val="accent5">
                  <a:lumMod val="20000"/>
                  <a:lumOff val="8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5">
                <a:lumMod val="75000"/>
              </a:schemeClr>
            </a:solidFill>
          </a:ln>
          <a:effectLst>
            <a:glow rad="63500">
              <a:srgbClr val="2C6E6E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200" i="1" dirty="0">
                <a:solidFill>
                  <a:schemeClr val="tx1"/>
                </a:solidFill>
              </a:rPr>
              <a:t>Г. Стрежевой</a:t>
            </a:r>
          </a:p>
          <a:p>
            <a:pPr algn="r"/>
            <a:endParaRPr lang="ru-RU" sz="1200" i="1" dirty="0">
              <a:solidFill>
                <a:schemeClr val="tx1"/>
              </a:solidFill>
            </a:endParaRPr>
          </a:p>
          <a:p>
            <a:pPr algn="r"/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Развитие микрофинансовой инфраструктуры поддержки бизнеса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3462615" y="4007893"/>
            <a:ext cx="4268137" cy="959892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 smtClean="0">
                <a:solidFill>
                  <a:schemeClr val="tx1"/>
                </a:solidFill>
              </a:rPr>
              <a:t>Г. Томск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День российского предпринимательства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836090" y="2543034"/>
            <a:ext cx="4268137" cy="1210100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 smtClean="0">
                <a:solidFill>
                  <a:schemeClr val="tx1"/>
                </a:solidFill>
              </a:rPr>
              <a:t>Шегарский район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Информационная поддержка и популяризация предпринимательской деятельности (МФЦ)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462615" y="5138383"/>
            <a:ext cx="8641611" cy="1210100"/>
          </a:xfrm>
          <a:prstGeom prst="roundRect">
            <a:avLst/>
          </a:prstGeom>
          <a:solidFill>
            <a:srgbClr val="F6FC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ru-RU" sz="1200" i="1" dirty="0" smtClean="0">
                <a:solidFill>
                  <a:schemeClr val="tx1"/>
                </a:solidFill>
              </a:rPr>
              <a:t>Шегарский район</a:t>
            </a:r>
          </a:p>
          <a:p>
            <a:pPr lvl="0" algn="r"/>
            <a:endParaRPr lang="ru-RU" sz="800" i="1" dirty="0">
              <a:solidFill>
                <a:schemeClr val="tx1"/>
              </a:solidFill>
            </a:endParaRPr>
          </a:p>
          <a:p>
            <a:pPr lvl="0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Поддержка инвестиционных проектов в сфере земельных отношений и строительства</a:t>
            </a:r>
          </a:p>
          <a:p>
            <a:pPr lvl="0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(сокращение сроков и финансовых затрат на прохождение разрешительных процедур)</a:t>
            </a:r>
            <a:endParaRPr lang="ru-RU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5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327" y="2456421"/>
            <a:ext cx="1157898" cy="72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485" y="3914811"/>
            <a:ext cx="1157898" cy="72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72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2" y="352351"/>
            <a:ext cx="3224980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22498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AutoShape 4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AutoShape 6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AutoShape 8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AutoShape 10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2" name="AutoShape 12" descr="https://st.depositphotos.com/1216158/4835/v/450/depositphotos_48350847-stock-illustration-checkmark-and-cross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73558" y="2801412"/>
            <a:ext cx="24778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Порядок формирования рейтинга</a:t>
            </a:r>
            <a:endParaRPr lang="ru-RU" sz="20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7" name="Рисунок 36" descr="Ежедневник">
            <a:extLst>
              <a:ext uri="{FF2B5EF4-FFF2-40B4-BE49-F238E27FC236}">
                <a16:creationId xmlns:a16="http://schemas.microsoft.com/office/drawing/2014/main" xmlns="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7"/>
              </a:ext>
            </a:extLst>
          </a:blip>
          <a:stretch>
            <a:fillRect/>
          </a:stretch>
        </p:blipFill>
        <p:spPr>
          <a:xfrm>
            <a:off x="9301400" y="769938"/>
            <a:ext cx="654778" cy="654778"/>
          </a:xfrm>
          <a:prstGeom prst="rect">
            <a:avLst/>
          </a:prstGeom>
        </p:spPr>
      </p:pic>
      <p:sp>
        <p:nvSpPr>
          <p:cNvPr id="42" name="Прямоугольник 41"/>
          <p:cNvSpPr/>
          <p:nvPr/>
        </p:nvSpPr>
        <p:spPr>
          <a:xfrm>
            <a:off x="10149852" y="962567"/>
            <a:ext cx="152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35555D"/>
                </a:solidFill>
              </a:rPr>
              <a:t>Май 2022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31439" y="4868940"/>
            <a:ext cx="75785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Потенциально лучшие муниципальные практики, </a:t>
            </a:r>
            <a:r>
              <a:rPr lang="ru-RU" dirty="0" smtClean="0">
                <a:solidFill>
                  <a:srgbClr val="C00000"/>
                </a:solidFill>
              </a:rPr>
              <a:t>предложенные МО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431440" y="3864513"/>
            <a:ext cx="70872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35555D"/>
                </a:solidFill>
              </a:rPr>
              <a:t>Реализация «ЛУЧШИХ </a:t>
            </a:r>
            <a:r>
              <a:rPr lang="ru-RU" dirty="0">
                <a:solidFill>
                  <a:srgbClr val="35555D"/>
                </a:solidFill>
              </a:rPr>
              <a:t>ПРАКТИК» содействия развитию конкуренции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4431440" y="321019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2C6E6E"/>
                </a:solidFill>
              </a:rPr>
              <a:t>Количество учтенных анкет населения и бизнеса</a:t>
            </a:r>
            <a:endParaRPr lang="ru-RU" dirty="0">
              <a:solidFill>
                <a:srgbClr val="2C6E6E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4431440" y="5699905"/>
            <a:ext cx="70872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Поддержание в актуальном состоянии раздела «Конкуренция» на официальном сайте органа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431440" y="249848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35555D"/>
                </a:solidFill>
              </a:rPr>
              <a:t>Наличие системных мероприятий «дорожной карты»</a:t>
            </a:r>
            <a:endParaRPr lang="ru-RU" dirty="0">
              <a:solidFill>
                <a:srgbClr val="35555D"/>
              </a:solidFill>
            </a:endParaRPr>
          </a:p>
        </p:txBody>
      </p:sp>
      <p:pic>
        <p:nvPicPr>
          <p:cNvPr id="59" name="Picture 2" descr="https://img2.freepng.ru/20180326/qhe/kisspng-trophy-gold-medal-clip-art-winner-5ab92742157b99.825539651522083650088.jp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1500" b="98000" l="1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686" y="1997506"/>
            <a:ext cx="563603" cy="50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Прямоугольник 59"/>
          <p:cNvSpPr/>
          <p:nvPr/>
        </p:nvSpPr>
        <p:spPr>
          <a:xfrm>
            <a:off x="4446181" y="184265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35555D"/>
                </a:solidFill>
              </a:rPr>
              <a:t>Количество товарных рынков «дорожной карты»</a:t>
            </a:r>
            <a:endParaRPr lang="ru-RU" dirty="0">
              <a:solidFill>
                <a:srgbClr val="35555D"/>
              </a:solidFill>
            </a:endParaRPr>
          </a:p>
        </p:txBody>
      </p:sp>
      <p:pic>
        <p:nvPicPr>
          <p:cNvPr id="61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538" y="1711111"/>
            <a:ext cx="916464" cy="57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538" y="2396757"/>
            <a:ext cx="916464" cy="57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538" y="3108467"/>
            <a:ext cx="916464" cy="57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378" y="3864513"/>
            <a:ext cx="916464" cy="57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346" y="4868940"/>
            <a:ext cx="916464" cy="57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14" descr="https://t3.ftcdn.net/jpg/01/32/82/00/360_F_132820021_WuPBjg7lmq8GuTerIRbqZ61mIwC1SsMp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10000" b="90000" l="5903" r="47743">
                        <a14:foregroundMark x1="31424" y1="47222" x2="31424" y2="4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346" y="5699905"/>
            <a:ext cx="916464" cy="57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" name="Прямая соединительная линия 29"/>
          <p:cNvCxnSpPr/>
          <p:nvPr/>
        </p:nvCxnSpPr>
        <p:spPr>
          <a:xfrm>
            <a:off x="9143999" y="1509823"/>
            <a:ext cx="2796364" cy="0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433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-1" y="403645"/>
            <a:ext cx="4180115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0"/>
            <a:ext cx="12192000" cy="301056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298418" y="591984"/>
            <a:ext cx="49045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spc="-50" dirty="0">
                <a:solidFill>
                  <a:srgbClr val="2C6E6E"/>
                </a:solidFill>
              </a:rPr>
              <a:t>10 видов мониторинга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298419" y="383226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Вертикальный свиток 17"/>
          <p:cNvSpPr/>
          <p:nvPr/>
        </p:nvSpPr>
        <p:spPr>
          <a:xfrm>
            <a:off x="1583077" y="1999351"/>
            <a:ext cx="866900" cy="958338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9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38" y="2130093"/>
            <a:ext cx="278777" cy="2689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" name="Прямая соединительная линия 19"/>
          <p:cNvCxnSpPr/>
          <p:nvPr/>
        </p:nvCxnSpPr>
        <p:spPr>
          <a:xfrm>
            <a:off x="1705306" y="2466759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1713400" y="2799380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720262" y="2645145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142504" y="3277622"/>
            <a:ext cx="364020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>
                <a:solidFill>
                  <a:srgbClr val="35555D"/>
                </a:solidFill>
              </a:rPr>
              <a:t>ДОКЛАД</a:t>
            </a:r>
          </a:p>
          <a:p>
            <a:pPr lvl="0" algn="ctr"/>
            <a:r>
              <a:rPr lang="ru-RU" sz="2000" dirty="0">
                <a:solidFill>
                  <a:srgbClr val="35555D"/>
                </a:solidFill>
              </a:rPr>
              <a:t>о состоянии и развитии конкурентной среды на рынках товаров, работ и услуг Томской области </a:t>
            </a:r>
          </a:p>
          <a:p>
            <a:pPr lvl="0" algn="ctr"/>
            <a:r>
              <a:rPr lang="ru-RU" sz="2000" dirty="0">
                <a:solidFill>
                  <a:srgbClr val="35555D"/>
                </a:solidFill>
              </a:rPr>
              <a:t>в </a:t>
            </a:r>
            <a:r>
              <a:rPr lang="ru-RU" sz="2000" dirty="0" smtClean="0">
                <a:solidFill>
                  <a:srgbClr val="35555D"/>
                </a:solidFill>
              </a:rPr>
              <a:t>2021 </a:t>
            </a:r>
            <a:r>
              <a:rPr lang="ru-RU" sz="2000" dirty="0">
                <a:solidFill>
                  <a:srgbClr val="35555D"/>
                </a:solidFill>
              </a:rPr>
              <a:t>году</a:t>
            </a:r>
            <a:endParaRPr lang="ru-RU" sz="2000" dirty="0"/>
          </a:p>
        </p:txBody>
      </p:sp>
      <p:sp>
        <p:nvSpPr>
          <p:cNvPr id="32" name="TextBox 6"/>
          <p:cNvSpPr txBox="1"/>
          <p:nvPr/>
        </p:nvSpPr>
        <p:spPr>
          <a:xfrm>
            <a:off x="2001795" y="713352"/>
            <a:ext cx="20970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СОГЛАСОВАНО</a:t>
            </a:r>
          </a:p>
          <a:p>
            <a:r>
              <a:rPr lang="ru-RU" sz="1200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Рабочая группа </a:t>
            </a:r>
          </a:p>
          <a:p>
            <a:r>
              <a:rPr lang="ru-RU" sz="1200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развитию конкуренции</a:t>
            </a:r>
            <a:r>
              <a:rPr lang="ru-RU" sz="1400" b="1" dirty="0">
                <a:solidFill>
                  <a:srgbClr val="827F5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4298419" y="1067295"/>
            <a:ext cx="7755036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1338" indent="-541338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5555D"/>
                </a:solidFill>
              </a:rPr>
              <a:t>Мониторинг уровня административных барьеров и оценки состояния конкурентной среды субъектами предпринимательской деятельности;</a:t>
            </a:r>
          </a:p>
          <a:p>
            <a:pPr marL="541338" indent="-541338" algn="just">
              <a:buFont typeface="Wingdings" panose="05000000000000000000" pitchFamily="2" charset="2"/>
              <a:buChar char="Ø"/>
            </a:pPr>
            <a:endParaRPr lang="ru-RU" sz="500" dirty="0">
              <a:solidFill>
                <a:srgbClr val="35555D"/>
              </a:solidFill>
            </a:endParaRPr>
          </a:p>
          <a:p>
            <a:pPr marL="541338" indent="-541338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5555D"/>
                </a:solidFill>
              </a:rPr>
              <a:t>Мониторинг уровня удовлетворенности потребителей качеством товаров, работ и услуг и состоянием ценовой конкуренции;</a:t>
            </a:r>
          </a:p>
          <a:p>
            <a:pPr marL="541338" indent="-541338" algn="just">
              <a:buFont typeface="Wingdings" panose="05000000000000000000" pitchFamily="2" charset="2"/>
              <a:buChar char="Ø"/>
            </a:pPr>
            <a:endParaRPr lang="ru-RU" sz="500" dirty="0">
              <a:solidFill>
                <a:srgbClr val="35555D"/>
              </a:solidFill>
            </a:endParaRPr>
          </a:p>
          <a:p>
            <a:pPr marL="541338" indent="-541338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5555D"/>
                </a:solidFill>
              </a:rPr>
              <a:t>Мониторинг удовлетворенности качеством официальной информации о состоянии конкурентной среды; </a:t>
            </a:r>
          </a:p>
          <a:p>
            <a:pPr marL="541338" indent="-541338" algn="just">
              <a:buFont typeface="Wingdings" panose="05000000000000000000" pitchFamily="2" charset="2"/>
              <a:buChar char="Ø"/>
            </a:pPr>
            <a:endParaRPr lang="ru-RU" sz="500" dirty="0">
              <a:solidFill>
                <a:srgbClr val="35555D"/>
              </a:solidFill>
            </a:endParaRPr>
          </a:p>
          <a:p>
            <a:pPr marL="541338" indent="-541338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35555D"/>
                </a:solidFill>
              </a:rPr>
              <a:t>и другие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298419" y="3855216"/>
            <a:ext cx="7755036" cy="1238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b="1" dirty="0">
                <a:solidFill>
                  <a:srgbClr val="32605C"/>
                </a:solidFill>
              </a:rPr>
              <a:t>Проведение опросов</a:t>
            </a:r>
          </a:p>
          <a:p>
            <a:pPr algn="just"/>
            <a:r>
              <a:rPr lang="ru-RU" b="1" dirty="0">
                <a:solidFill>
                  <a:srgbClr val="35555D"/>
                </a:solidFill>
              </a:rPr>
              <a:t>         </a:t>
            </a:r>
            <a:r>
              <a:rPr lang="ru-RU" sz="2000" b="1" dirty="0" smtClean="0">
                <a:solidFill>
                  <a:srgbClr val="35555D"/>
                </a:solidFill>
              </a:rPr>
              <a:t>350</a:t>
            </a:r>
            <a:r>
              <a:rPr lang="ru-RU" b="1" dirty="0" smtClean="0">
                <a:solidFill>
                  <a:srgbClr val="35555D"/>
                </a:solidFill>
              </a:rPr>
              <a:t>    </a:t>
            </a:r>
            <a:r>
              <a:rPr lang="ru-RU" dirty="0">
                <a:solidFill>
                  <a:srgbClr val="35555D"/>
                </a:solidFill>
              </a:rPr>
              <a:t>субъектов предпринимательской деятельности</a:t>
            </a:r>
          </a:p>
          <a:p>
            <a:pPr algn="just"/>
            <a:endParaRPr lang="ru-RU" sz="500" b="1" dirty="0">
              <a:solidFill>
                <a:srgbClr val="35555D"/>
              </a:solidFill>
            </a:endParaRPr>
          </a:p>
          <a:p>
            <a:pPr algn="just"/>
            <a:r>
              <a:rPr lang="ru-RU" b="1" dirty="0">
                <a:solidFill>
                  <a:srgbClr val="35555D"/>
                </a:solidFill>
              </a:rPr>
              <a:t>         </a:t>
            </a:r>
            <a:r>
              <a:rPr lang="ru-RU" sz="2000" b="1" dirty="0" smtClean="0">
                <a:solidFill>
                  <a:srgbClr val="35555D"/>
                </a:solidFill>
              </a:rPr>
              <a:t>4407</a:t>
            </a:r>
            <a:r>
              <a:rPr lang="ru-RU" b="1" dirty="0" smtClean="0">
                <a:solidFill>
                  <a:srgbClr val="35555D"/>
                </a:solidFill>
              </a:rPr>
              <a:t>  </a:t>
            </a:r>
            <a:r>
              <a:rPr lang="ru-RU" dirty="0">
                <a:solidFill>
                  <a:srgbClr val="35555D"/>
                </a:solidFill>
              </a:rPr>
              <a:t>потребителей – физических лиц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4298419" y="5247393"/>
            <a:ext cx="7755036" cy="1099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b="1" dirty="0">
                <a:solidFill>
                  <a:srgbClr val="32605C"/>
                </a:solidFill>
              </a:rPr>
              <a:t>Анализ ситуации на товарных рынках</a:t>
            </a:r>
          </a:p>
          <a:p>
            <a:pPr algn="just"/>
            <a:r>
              <a:rPr lang="ru-RU" dirty="0">
                <a:solidFill>
                  <a:srgbClr val="35555D"/>
                </a:solidFill>
              </a:rPr>
              <a:t>         Результаты опросов</a:t>
            </a:r>
          </a:p>
          <a:p>
            <a:pPr algn="just"/>
            <a:r>
              <a:rPr lang="ru-RU" dirty="0">
                <a:solidFill>
                  <a:srgbClr val="35555D"/>
                </a:solidFill>
              </a:rPr>
              <a:t>         Достижение целевых показателей</a:t>
            </a:r>
          </a:p>
        </p:txBody>
      </p:sp>
    </p:spTree>
    <p:extLst>
      <p:ext uri="{BB962C8B-B14F-4D97-AF65-F5344CB8AC3E}">
        <p14:creationId xmlns:p14="http://schemas.microsoft.com/office/powerpoint/2010/main" val="112123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-1" y="378100"/>
            <a:ext cx="12192001" cy="222038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05192" y="992896"/>
            <a:ext cx="9298112" cy="154359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2C6E6E"/>
                </a:solidFill>
                <a:latin typeface="+mn-lt"/>
              </a:rPr>
              <a:t>ДОКЛАД</a:t>
            </a:r>
            <a:r>
              <a:rPr lang="ru-RU" sz="2800" dirty="0">
                <a:solidFill>
                  <a:srgbClr val="2C6E6E"/>
                </a:solidFill>
                <a:latin typeface="+mn-lt"/>
              </a:rPr>
              <a:t> </a:t>
            </a:r>
            <a:br>
              <a:rPr lang="ru-RU" sz="2800" dirty="0">
                <a:solidFill>
                  <a:srgbClr val="2C6E6E"/>
                </a:solidFill>
                <a:latin typeface="+mn-lt"/>
              </a:rPr>
            </a:br>
            <a:r>
              <a:rPr lang="ru-RU" sz="2800" dirty="0">
                <a:solidFill>
                  <a:srgbClr val="2C6E6E"/>
                </a:solidFill>
                <a:latin typeface="+mn-lt"/>
              </a:rPr>
              <a:t>направлен уполномоченным органом </a:t>
            </a:r>
            <a:br>
              <a:rPr lang="ru-RU" sz="2800" dirty="0">
                <a:solidFill>
                  <a:srgbClr val="2C6E6E"/>
                </a:solidFill>
                <a:latin typeface="+mn-lt"/>
              </a:rPr>
            </a:br>
            <a:r>
              <a:rPr lang="ru-RU" sz="1800" i="1" dirty="0">
                <a:solidFill>
                  <a:srgbClr val="2C6E6E"/>
                </a:solidFill>
                <a:latin typeface="+mn-lt"/>
              </a:rPr>
              <a:t>(Департамент экономики Администрации Томской области)</a:t>
            </a:r>
            <a:r>
              <a:rPr lang="ru-RU" sz="1800" i="1" dirty="0">
                <a:latin typeface="+mn-lt"/>
              </a:rPr>
              <a:t/>
            </a:r>
            <a:br>
              <a:rPr lang="ru-RU" sz="1800" i="1" dirty="0">
                <a:latin typeface="+mn-lt"/>
              </a:rPr>
            </a:br>
            <a:endParaRPr lang="ru-RU" sz="2800" dirty="0">
              <a:latin typeface="+mn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28" y="4946809"/>
            <a:ext cx="2628000" cy="10181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025" y="4946809"/>
            <a:ext cx="2628000" cy="99258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9249" y="4755461"/>
            <a:ext cx="2580639" cy="1113527"/>
          </a:xfrm>
          <a:prstGeom prst="rect">
            <a:avLst/>
          </a:prstGeom>
        </p:spPr>
      </p:pic>
      <p:sp>
        <p:nvSpPr>
          <p:cNvPr id="13" name="Вертикальный свиток 12"/>
          <p:cNvSpPr/>
          <p:nvPr/>
        </p:nvSpPr>
        <p:spPr>
          <a:xfrm>
            <a:off x="924675" y="760288"/>
            <a:ext cx="1438382" cy="1417833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4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77" y="988642"/>
            <a:ext cx="278777" cy="2689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1407913" y="1879383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407913" y="1468453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407913" y="1661950"/>
            <a:ext cx="5630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9816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2755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1970979" y="3592118"/>
            <a:ext cx="242316" cy="978408"/>
          </a:xfrm>
          <a:prstGeom prst="downArrow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41788" y="2677718"/>
            <a:ext cx="11338099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A91717"/>
                </a:solidFill>
              </a:rPr>
              <a:t>ежегодно, до 10 марта</a:t>
            </a:r>
            <a:endParaRPr lang="ru-RU" sz="2000" dirty="0">
              <a:solidFill>
                <a:srgbClr val="A91717"/>
              </a:solidFill>
            </a:endParaRPr>
          </a:p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4445339" y="3592118"/>
            <a:ext cx="242316" cy="978408"/>
          </a:xfrm>
          <a:prstGeom prst="downArrow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3" name="Стрелка вниз 22"/>
          <p:cNvSpPr/>
          <p:nvPr/>
        </p:nvSpPr>
        <p:spPr>
          <a:xfrm>
            <a:off x="7437881" y="3592118"/>
            <a:ext cx="242316" cy="978408"/>
          </a:xfrm>
          <a:prstGeom prst="downArrow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10247252" y="3592118"/>
            <a:ext cx="242316" cy="978408"/>
          </a:xfrm>
          <a:prstGeom prst="downArrow">
            <a:avLst/>
          </a:prstGeom>
          <a:solidFill>
            <a:srgbClr val="2C6E6E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821933" y="3431569"/>
            <a:ext cx="10520737" cy="10274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Рисунок 24" descr="https://www.buhonline.ru/Files/Modules/Publication/14881_o_l_2x.png?t=1564396799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79773" l="35606" r="78939">
                        <a14:foregroundMark x1="55227" y1="72841" x2="55227" y2="72841"/>
                        <a14:foregroundMark x1="61061" y1="75909" x2="61061" y2="75909"/>
                        <a14:foregroundMark x1="64848" y1="75682" x2="64848" y2="75682"/>
                        <a14:foregroundMark x1="68409" y1="73295" x2="68409" y2="73295"/>
                        <a14:foregroundMark x1="75909" y1="61023" x2="75909" y2="61023"/>
                        <a14:foregroundMark x1="51439" y1="72045" x2="51439" y2="72045"/>
                        <a14:foregroundMark x1="43106" y1="67159" x2="43106" y2="67159"/>
                        <a14:foregroundMark x1="40379" y1="60795" x2="40379" y2="607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282" y="4888724"/>
            <a:ext cx="1591293" cy="11087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020638" y="511993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Центральный Банк </a:t>
            </a:r>
            <a:br>
              <a:rPr lang="ru-RU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Российской Федерации</a:t>
            </a:r>
          </a:p>
        </p:txBody>
      </p:sp>
    </p:spTree>
    <p:extLst>
      <p:ext uri="{BB962C8B-B14F-4D97-AF65-F5344CB8AC3E}">
        <p14:creationId xmlns:p14="http://schemas.microsoft.com/office/powerpoint/2010/main" val="287439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402024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-56639" y="2989963"/>
            <a:ext cx="409424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Распоряжение Правительства 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Российской Федерации </a:t>
            </a:r>
          </a:p>
          <a:p>
            <a:pPr lvl="0" algn="ctr"/>
            <a:r>
              <a:rPr lang="ru-RU" sz="1600" dirty="0">
                <a:solidFill>
                  <a:srgbClr val="35555D"/>
                </a:solidFill>
              </a:rPr>
              <a:t>от 17.04.2019 № 768-р </a:t>
            </a:r>
          </a:p>
          <a:p>
            <a:pPr lvl="0" algn="ctr"/>
            <a:endParaRPr lang="ru-RU" sz="800" b="1" dirty="0">
              <a:solidFill>
                <a:srgbClr val="35555D"/>
              </a:solidFill>
            </a:endParaRP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«Об утверждении стандарта развития конкуренции 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в субъектах  </a:t>
            </a:r>
          </a:p>
          <a:p>
            <a:pPr lvl="0" algn="ctr"/>
            <a:r>
              <a:rPr lang="ru-RU" b="1" dirty="0">
                <a:solidFill>
                  <a:srgbClr val="35555D"/>
                </a:solidFill>
              </a:rPr>
              <a:t>Российской  Федерации»</a:t>
            </a:r>
            <a:endParaRPr lang="ru-RU" b="1" dirty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9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871" y="1675758"/>
            <a:ext cx="918302" cy="93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4063651" y="716818"/>
            <a:ext cx="81283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pc="-50" dirty="0">
                <a:solidFill>
                  <a:srgbClr val="92ACB4"/>
                </a:solidFill>
              </a:rPr>
              <a:t>Рейтинг субъектов Российской Федерации </a:t>
            </a:r>
          </a:p>
          <a:p>
            <a:pPr algn="ctr"/>
            <a:r>
              <a:rPr lang="ru-RU" sz="2400" b="1" spc="-50" dirty="0">
                <a:solidFill>
                  <a:srgbClr val="92ACB4"/>
                </a:solidFill>
              </a:rPr>
              <a:t>по уровню содействия конкуренции  </a:t>
            </a:r>
          </a:p>
          <a:p>
            <a:pPr algn="ctr"/>
            <a:r>
              <a:rPr lang="ru-RU" sz="2400" b="1" spc="-50" dirty="0">
                <a:solidFill>
                  <a:srgbClr val="92ACB4"/>
                </a:solidFill>
              </a:rPr>
              <a:t>в 2020 году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037610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554856"/>
              </p:ext>
            </p:extLst>
          </p:nvPr>
        </p:nvGraphicFramePr>
        <p:xfrm>
          <a:off x="5520653" y="2346555"/>
          <a:ext cx="4929667" cy="305916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86670"/>
                <a:gridCol w="3542997"/>
              </a:tblGrid>
              <a:tr h="437023"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 место</a:t>
                      </a:r>
                      <a:endParaRPr lang="ru-RU" b="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Удмуртская Республика</a:t>
                      </a:r>
                      <a:endParaRPr lang="ru-RU" b="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 место 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Нижегородская область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3 место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Магаданская</a:t>
                      </a:r>
                      <a:r>
                        <a:rPr lang="ru-RU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область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4 место</a:t>
                      </a:r>
                      <a:endParaRPr lang="ru-RU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Томская область</a:t>
                      </a:r>
                      <a:endParaRPr lang="ru-RU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5 место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Ростовская область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….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  <a:tr h="4370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85 место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Чукотский автономный округ</a:t>
                      </a:r>
                      <a:endParaRPr lang="ru-RU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E7F5F5"/>
                    </a:solidFill>
                  </a:tcPr>
                </a:tc>
              </a:tr>
            </a:tbl>
          </a:graphicData>
        </a:graphic>
      </p:graphicFrame>
      <p:pic>
        <p:nvPicPr>
          <p:cNvPr id="20" name="Рисунок 19" descr="C:\Users\panova\Desktop\первый-второй-и-третий-пакет-трофея-места-36035595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966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081" y="483022"/>
            <a:ext cx="860489" cy="77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059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61754F77-6245-4BF5-84E1-F15DB71A01C6}"/>
              </a:ext>
            </a:extLst>
          </p:cNvPr>
          <p:cNvSpPr/>
          <p:nvPr/>
        </p:nvSpPr>
        <p:spPr>
          <a:xfrm>
            <a:off x="-10755" y="1046847"/>
            <a:ext cx="12192000" cy="5995062"/>
          </a:xfrm>
          <a:prstGeom prst="rect">
            <a:avLst/>
          </a:prstGeom>
          <a:solidFill>
            <a:srgbClr val="EBE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rgbClr val="E3E1CF"/>
                </a:solidFill>
                <a:latin typeface="+mj-lt"/>
                <a:cs typeface="Arial" charset="0"/>
              </a:rPr>
              <a:t>     </a:t>
            </a:r>
            <a:r>
              <a:rPr lang="ru-RU" sz="2400" b="1" dirty="0">
                <a:solidFill>
                  <a:srgbClr val="E3E1CF"/>
                </a:solidFill>
                <a:latin typeface="+mj-lt"/>
                <a:cs typeface="Arial" panose="020B0604020202020204" pitchFamily="34" charset="0"/>
              </a:rPr>
              <a:t>  </a:t>
            </a:r>
            <a:endParaRPr lang="ru-RU" sz="1600" dirty="0">
              <a:solidFill>
                <a:srgbClr val="E3E1C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333" y="234177"/>
            <a:ext cx="12045340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1" y="1"/>
            <a:ext cx="12191999" cy="1068601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               </a:t>
            </a:r>
          </a:p>
          <a:p>
            <a:pPr>
              <a:lnSpc>
                <a:spcPct val="90000"/>
              </a:lnSpc>
            </a:pPr>
            <a:r>
              <a:rPr lang="ru-RU" sz="2800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                                              </a:t>
            </a: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latin typeface="+mj-lt"/>
                <a:cs typeface="Arial" panose="020B0604020202020204" pitchFamily="34" charset="0"/>
              </a:rPr>
              <a:t>НАШИ ЦЕЛИ на </a:t>
            </a:r>
            <a:r>
              <a:rPr lang="ru-RU" sz="2800" b="1" dirty="0" smtClean="0">
                <a:solidFill>
                  <a:schemeClr val="bg1">
                    <a:lumMod val="85000"/>
                  </a:schemeClr>
                </a:solidFill>
                <a:latin typeface="+mj-lt"/>
                <a:cs typeface="Arial" panose="020B0604020202020204" pitchFamily="34" charset="0"/>
              </a:rPr>
              <a:t>2022 </a:t>
            </a:r>
            <a:r>
              <a:rPr lang="ru-RU" sz="2800" b="1" dirty="0">
                <a:solidFill>
                  <a:schemeClr val="bg1">
                    <a:lumMod val="85000"/>
                  </a:schemeClr>
                </a:solidFill>
                <a:latin typeface="+mj-lt"/>
                <a:cs typeface="Arial" panose="020B0604020202020204" pitchFamily="34" charset="0"/>
              </a:rPr>
              <a:t>год</a:t>
            </a:r>
            <a:endParaRPr lang="ru-RU" sz="2000" b="1" dirty="0">
              <a:solidFill>
                <a:schemeClr val="bg1">
                  <a:lumMod val="85000"/>
                </a:schemeClr>
              </a:solidFill>
              <a:latin typeface="+mj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                           </a:t>
            </a:r>
            <a:endParaRPr lang="ru-RU" dirty="0"/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="" xmlns:a16="http://schemas.microsoft.com/office/drawing/2014/main" id="{5181B44F-B892-42B1-BF69-CD32C299F398}"/>
              </a:ext>
            </a:extLst>
          </p:cNvPr>
          <p:cNvCxnSpPr>
            <a:cxnSpLocks/>
          </p:cNvCxnSpPr>
          <p:nvPr/>
        </p:nvCxnSpPr>
        <p:spPr>
          <a:xfrm>
            <a:off x="0" y="6858000"/>
            <a:ext cx="12192000" cy="0"/>
          </a:xfrm>
          <a:prstGeom prst="line">
            <a:avLst/>
          </a:prstGeom>
          <a:ln>
            <a:solidFill>
              <a:srgbClr val="3161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A726B904-8D21-4F99-993D-07D6C0A170AD}"/>
              </a:ext>
            </a:extLst>
          </p:cNvPr>
          <p:cNvSpPr/>
          <p:nvPr/>
        </p:nvSpPr>
        <p:spPr>
          <a:xfrm>
            <a:off x="-14653" y="6858001"/>
            <a:ext cx="12192000" cy="183909"/>
          </a:xfrm>
          <a:prstGeom prst="rect">
            <a:avLst/>
          </a:prstGeom>
          <a:solidFill>
            <a:srgbClr val="C5C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  <a:r>
              <a:rPr lang="ru-RU" sz="24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 </a:t>
            </a:r>
            <a:endParaRPr lang="ru-RU" sz="1600" dirty="0"/>
          </a:p>
        </p:txBody>
      </p:sp>
      <p:pic>
        <p:nvPicPr>
          <p:cNvPr id="1034" name="Picture 10" descr="https://w7.pngwing.com/pngs/630/573/png-transparent-the-salvation-army-email-bradenton-child-darts-material-child-bullseye-texas.pn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5761" y1="23555" x2="55761" y2="23555"/>
                        <a14:foregroundMark x1="89891" y1="14177" x2="89891" y2="141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713" y="183049"/>
            <a:ext cx="939735" cy="70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FCBD9CCE-3B2D-4B32-8889-91FBF9F7EB2A}"/>
              </a:ext>
            </a:extLst>
          </p:cNvPr>
          <p:cNvSpPr txBox="1"/>
          <p:nvPr/>
        </p:nvSpPr>
        <p:spPr>
          <a:xfrm>
            <a:off x="0" y="1268761"/>
            <a:ext cx="6093485" cy="719501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algn="ctr">
              <a:defRPr>
                <a:solidFill>
                  <a:srgbClr val="32605C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ru-RU" b="1" dirty="0"/>
              <a:t>                        БЛАГОПРИЯТНОЕ СОСТОЯНИЕ </a:t>
            </a:r>
          </a:p>
          <a:p>
            <a:pPr algn="l"/>
            <a:r>
              <a:rPr lang="ru-RU" b="1" dirty="0"/>
              <a:t>                        КОНКУРЕНТНОЙ СРЕДЫ</a:t>
            </a:r>
          </a:p>
          <a:p>
            <a:pPr algn="l"/>
            <a:endParaRPr lang="ru-RU" sz="500" dirty="0">
              <a:solidFill>
                <a:srgbClr val="35555D"/>
              </a:solidFill>
            </a:endParaRPr>
          </a:p>
          <a:p>
            <a:pPr algn="l"/>
            <a:endParaRPr lang="ru-RU" sz="500" dirty="0">
              <a:solidFill>
                <a:srgbClr val="35555D"/>
              </a:solidFill>
            </a:endParaRPr>
          </a:p>
        </p:txBody>
      </p:sp>
      <p:pic>
        <p:nvPicPr>
          <p:cNvPr id="1036" name="Picture 12" descr="https://w7.pngwing.com/pngs/368/708/png-transparent-competition-computer-icons-others-blue-text-spor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456" b="85409" l="16630" r="82500">
                        <a14:foregroundMark x1="38261" y1="31139" x2="38261" y2="31139"/>
                        <a14:foregroundMark x1="42391" y1="23310" x2="42391" y2="23310"/>
                        <a14:foregroundMark x1="78804" y1="25267" x2="78804" y2="25267"/>
                        <a14:foregroundMark x1="71522" y1="36299" x2="71522" y2="36299"/>
                        <a14:foregroundMark x1="64348" y1="38078" x2="64348" y2="38078"/>
                        <a14:foregroundMark x1="65326" y1="46975" x2="65326" y2="46975"/>
                        <a14:foregroundMark x1="66957" y1="54448" x2="66957" y2="54448"/>
                        <a14:foregroundMark x1="62065" y1="46619" x2="62065" y2="46619"/>
                        <a14:foregroundMark x1="62717" y1="62278" x2="62717" y2="62278"/>
                        <a14:foregroundMark x1="80543" y1="37544" x2="80543" y2="37544"/>
                        <a14:foregroundMark x1="46087" y1="78648" x2="46087" y2="786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" y="1227827"/>
            <a:ext cx="1701983" cy="846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FCBD9CCE-3B2D-4B32-8889-91FBF9F7EB2A}"/>
              </a:ext>
            </a:extLst>
          </p:cNvPr>
          <p:cNvSpPr txBox="1"/>
          <p:nvPr/>
        </p:nvSpPr>
        <p:spPr>
          <a:xfrm>
            <a:off x="-14653" y="4293097"/>
            <a:ext cx="6110652" cy="719501"/>
          </a:xfrm>
          <a:prstGeom prst="rect">
            <a:avLst/>
          </a:prstGeom>
          <a:solidFill>
            <a:srgbClr val="E3E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>
              <a:defRPr b="1">
                <a:solidFill>
                  <a:srgbClr val="32605C"/>
                </a:solidFill>
              </a:defRPr>
            </a:lvl1pPr>
          </a:lstStyle>
          <a:p>
            <a:r>
              <a:rPr lang="ru-RU" dirty="0"/>
              <a:t>                        УЛУЧШЕНИЕ РЕЙТИНГОВЫХ  </a:t>
            </a:r>
          </a:p>
          <a:p>
            <a:r>
              <a:rPr lang="ru-RU" dirty="0"/>
              <a:t>                        ПОКАЗАТЕЛЕЙ </a:t>
            </a:r>
          </a:p>
          <a:p>
            <a:r>
              <a:rPr lang="ru-RU" dirty="0"/>
              <a:t>                       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 descr="https://c7.uihere.com/files/677/98/459/computer-icons-company-organization-consultant-team-success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9588">
                        <a14:foregroundMark x1="30082" y1="26857" x2="30082" y2="26857"/>
                        <a14:foregroundMark x1="35714" y1="10429" x2="35714" y2="10429"/>
                        <a14:foregroundMark x1="25962" y1="51714" x2="25962" y2="51714"/>
                        <a14:foregroundMark x1="25549" y1="73286" x2="25549" y2="73286"/>
                        <a14:foregroundMark x1="37363" y1="70000" x2="37363" y2="70000"/>
                        <a14:foregroundMark x1="54945" y1="71714" x2="54945" y2="71714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  <a14:imgEffect>
                      <a14:saturation sat="1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50" y="4202131"/>
            <a:ext cx="1133097" cy="90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10"/>
          <p:cNvSpPr txBox="1"/>
          <p:nvPr/>
        </p:nvSpPr>
        <p:spPr>
          <a:xfrm>
            <a:off x="1372447" y="2074473"/>
            <a:ext cx="1036462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</a:rPr>
              <a:t>количество конкурентов на рынке </a:t>
            </a: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8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конкуренты не аффилированы между собой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sym typeface="Symbol"/>
              </a:rPr>
              <a:t>50%</a:t>
            </a: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 административных барьеров преодолимы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деятельность органов власти благотворно влияет на бизнес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сокращение обращений в надзорные органы</a:t>
            </a:r>
          </a:p>
          <a:p>
            <a:pPr marL="180975" indent="3619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удовлетворенность потребителей товаров и услуг качеством</a:t>
            </a:r>
          </a:p>
          <a:p>
            <a:pPr marL="180975" indent="361950">
              <a:defRPr/>
            </a:pPr>
            <a:r>
              <a:rPr lang="ru-RU" u="none" dirty="0" smtClean="0">
                <a:solidFill>
                  <a:srgbClr val="35555D"/>
                </a:solidFill>
              </a:rPr>
              <a:t>….</a:t>
            </a:r>
            <a:endParaRPr lang="ru-RU" u="none" dirty="0">
              <a:solidFill>
                <a:srgbClr val="35555D"/>
              </a:solidFill>
            </a:endParaRPr>
          </a:p>
        </p:txBody>
      </p:sp>
      <p:sp>
        <p:nvSpPr>
          <p:cNvPr id="25" name="TextBox 10"/>
          <p:cNvSpPr txBox="1"/>
          <p:nvPr/>
        </p:nvSpPr>
        <p:spPr>
          <a:xfrm>
            <a:off x="1208061" y="5197181"/>
            <a:ext cx="120298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400" u="sng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628650" indent="-2857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</a:rPr>
              <a:t>оценка регионов по уровню содействия развитию конкуренции на основе Стандарта</a:t>
            </a:r>
          </a:p>
          <a:p>
            <a:pPr marL="628650" indent="-285750">
              <a:buFont typeface="Wingdings" panose="05000000000000000000" pitchFamily="2" charset="2"/>
              <a:buChar char="ü"/>
              <a:defRPr/>
            </a:pPr>
            <a:r>
              <a:rPr lang="ru-RU" sz="1600" u="none" dirty="0">
                <a:solidFill>
                  <a:srgbClr val="35555D"/>
                </a:solidFill>
                <a:latin typeface="+mn-lt"/>
                <a:sym typeface="Symbol"/>
              </a:rPr>
              <a:t>достижение установленных целевых значений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D18AEE40-DE71-4D75-8AE8-6E12BB95F619}"/>
              </a:ext>
            </a:extLst>
          </p:cNvPr>
          <p:cNvCxnSpPr>
            <a:cxnSpLocks/>
          </p:cNvCxnSpPr>
          <p:nvPr/>
        </p:nvCxnSpPr>
        <p:spPr>
          <a:xfrm>
            <a:off x="0" y="6858000"/>
            <a:ext cx="12192000" cy="0"/>
          </a:xfrm>
          <a:prstGeom prst="line">
            <a:avLst/>
          </a:prstGeom>
          <a:ln>
            <a:solidFill>
              <a:srgbClr val="31613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080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rossaprimavera.ru/static/files/824b5c666ff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889">
                        <a14:foregroundMark x1="17778" y1="22091" x2="17778" y2="22091"/>
                        <a14:foregroundMark x1="35444" y1="18738" x2="11778" y2="19132"/>
                        <a14:foregroundMark x1="14444" y1="8876" x2="4000" y2="72387"/>
                        <a14:foregroundMark x1="15444" y1="44181" x2="49667" y2="55227"/>
                        <a14:foregroundMark x1="31667" y1="44970" x2="65889" y2="64892"/>
                        <a14:foregroundMark x1="64667" y1="69822" x2="29889" y2="46746"/>
                        <a14:foregroundMark x1="50111" y1="16174" x2="83889" y2="18935"/>
                        <a14:foregroundMark x1="97444" y1="37475" x2="85778" y2="1578"/>
                        <a14:foregroundMark x1="5556" y1="71006" x2="58444" y2="96647"/>
                        <a14:foregroundMark x1="29333" y1="88560" x2="23333" y2="99606"/>
                        <a14:foregroundMark x1="13000" y1="76134" x2="7778" y2="99606"/>
                        <a14:foregroundMark x1="6444" y1="10059" x2="4333" y2="40434"/>
                        <a14:foregroundMark x1="50889" y1="99014" x2="1556" y2="87574"/>
                        <a14:foregroundMark x1="8667" y1="85996" x2="111" y2="81854"/>
                        <a14:foregroundMark x1="9222" y1="96252" x2="333" y2="96647"/>
                        <a14:foregroundMark x1="44222" y1="80473" x2="51667" y2="67850"/>
                        <a14:backgroundMark x1="90000" y1="98225" x2="90000" y2="98225"/>
                        <a14:backgroundMark x1="89000" y1="98619" x2="89000" y2="986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308759" y="1757621"/>
            <a:ext cx="0" cy="2695626"/>
          </a:xfrm>
          <a:prstGeom prst="line">
            <a:avLst/>
          </a:prstGeom>
          <a:ln w="38100" cmpd="sng"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7119991" y="936601"/>
            <a:ext cx="4674742" cy="136481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1F5F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solidFill>
                  <a:sysClr val="window" lastClr="FFFFFF"/>
                </a:solidFill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БЛАГОДАРЮ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ЗА ВНИМАНИЕ!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371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7">
      <a:dk1>
        <a:sysClr val="windowText" lastClr="000000"/>
      </a:dk1>
      <a:lt1>
        <a:sysClr val="window" lastClr="FFFFFF"/>
      </a:lt1>
      <a:dk2>
        <a:srgbClr val="7030A0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2467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Другая 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20109</TotalTime>
  <Words>805</Words>
  <Application>Microsoft Office PowerPoint</Application>
  <PresentationFormat>Произвольный</PresentationFormat>
  <Paragraphs>300</Paragraphs>
  <Slides>17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ДОКЛАД  направлен уполномоченным органом  (Департамент экономики Администрации Томской области) </vt:lpstr>
      <vt:lpstr>Презентация PowerPoint</vt:lpstr>
      <vt:lpstr>Презентация PowerPoint</vt:lpstr>
      <vt:lpstr>Презентация PowerPoint</vt:lpstr>
    </vt:vector>
  </TitlesOfParts>
  <Company>PNO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</dc:title>
  <dc:creator>Кузьмина Елена Анатольевна</dc:creator>
  <cp:lastModifiedBy>Томская область</cp:lastModifiedBy>
  <cp:revision>476</cp:revision>
  <cp:lastPrinted>2019-02-25T08:00:59Z</cp:lastPrinted>
  <dcterms:created xsi:type="dcterms:W3CDTF">2019-02-13T10:16:57Z</dcterms:created>
  <dcterms:modified xsi:type="dcterms:W3CDTF">2022-04-26T01:34:56Z</dcterms:modified>
</cp:coreProperties>
</file>